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61" r:id="rId2"/>
    <p:sldId id="265" r:id="rId3"/>
    <p:sldId id="288" r:id="rId4"/>
    <p:sldId id="287" r:id="rId5"/>
    <p:sldId id="271" r:id="rId6"/>
    <p:sldId id="270" r:id="rId7"/>
    <p:sldId id="272" r:id="rId8"/>
    <p:sldId id="273" r:id="rId9"/>
    <p:sldId id="274" r:id="rId10"/>
    <p:sldId id="276" r:id="rId11"/>
    <p:sldId id="275" r:id="rId12"/>
    <p:sldId id="277" r:id="rId13"/>
    <p:sldId id="279" r:id="rId14"/>
    <p:sldId id="278" r:id="rId15"/>
    <p:sldId id="282" r:id="rId16"/>
    <p:sldId id="281" r:id="rId17"/>
    <p:sldId id="280" r:id="rId18"/>
    <p:sldId id="283" r:id="rId19"/>
    <p:sldId id="285" r:id="rId20"/>
    <p:sldId id="284" r:id="rId21"/>
    <p:sldId id="286" r:id="rId22"/>
  </p:sldIdLst>
  <p:sldSz cx="12192000" cy="6858000"/>
  <p:notesSz cx="7011988" cy="9297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8" d="100"/>
          <a:sy n="58" d="100"/>
        </p:scale>
        <p:origin x="56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1 Title Slide+FHWA logo">
    <p:bg>
      <p:bgPr>
        <a:solidFill>
          <a:schemeClr val="bg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8C93A173-A2BD-4852-9CB5-703957F6D200}"/>
              </a:ext>
            </a:extLst>
          </p:cNvPr>
          <p:cNvSpPr>
            <a:spLocks noGrp="1"/>
          </p:cNvSpPr>
          <p:nvPr>
            <p:ph type="pic" sz="quarter" idx="15" hasCustomPrompt="1"/>
          </p:nvPr>
        </p:nvSpPr>
        <p:spPr>
          <a:xfrm>
            <a:off x="-4764" y="0"/>
            <a:ext cx="12196763"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0 w 12192000"/>
              <a:gd name="connsiteY3" fmla="*/ 3429000 h 3429000"/>
              <a:gd name="connsiteX4" fmla="*/ 0 w 12192000"/>
              <a:gd name="connsiteY4"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0 w 12192000"/>
              <a:gd name="connsiteY4" fmla="*/ 3429000 h 3429000"/>
              <a:gd name="connsiteX5" fmla="*/ 0 w 12192000"/>
              <a:gd name="connsiteY5"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1190625 w 12192000"/>
              <a:gd name="connsiteY4" fmla="*/ 3419475 h 3429000"/>
              <a:gd name="connsiteX5" fmla="*/ 0 w 12192000"/>
              <a:gd name="connsiteY5" fmla="*/ 3429000 h 3429000"/>
              <a:gd name="connsiteX6" fmla="*/ 0 w 12192000"/>
              <a:gd name="connsiteY6"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9906000 w 12192000"/>
              <a:gd name="connsiteY4" fmla="*/ 2228850 h 3429000"/>
              <a:gd name="connsiteX5" fmla="*/ 0 w 12192000"/>
              <a:gd name="connsiteY5" fmla="*/ 3429000 h 3429000"/>
              <a:gd name="connsiteX6" fmla="*/ 0 w 12192000"/>
              <a:gd name="connsiteY6"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9906000 w 12192000"/>
              <a:gd name="connsiteY4" fmla="*/ 2228850 h 3429000"/>
              <a:gd name="connsiteX5" fmla="*/ 0 w 12192000"/>
              <a:gd name="connsiteY5" fmla="*/ 2257425 h 3429000"/>
              <a:gd name="connsiteX6" fmla="*/ 0 w 12192000"/>
              <a:gd name="connsiteY6"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9915525 w 12192000"/>
              <a:gd name="connsiteY4" fmla="*/ 2247900 h 3429000"/>
              <a:gd name="connsiteX5" fmla="*/ 0 w 12192000"/>
              <a:gd name="connsiteY5" fmla="*/ 2257425 h 3429000"/>
              <a:gd name="connsiteX6" fmla="*/ 0 w 12192000"/>
              <a:gd name="connsiteY6" fmla="*/ 0 h 3429000"/>
              <a:gd name="connsiteX0" fmla="*/ 4763 w 12196763"/>
              <a:gd name="connsiteY0" fmla="*/ 0 h 3429000"/>
              <a:gd name="connsiteX1" fmla="*/ 12196763 w 12196763"/>
              <a:gd name="connsiteY1" fmla="*/ 0 h 3429000"/>
              <a:gd name="connsiteX2" fmla="*/ 12196763 w 12196763"/>
              <a:gd name="connsiteY2" fmla="*/ 3429000 h 3429000"/>
              <a:gd name="connsiteX3" fmla="*/ 9910763 w 12196763"/>
              <a:gd name="connsiteY3" fmla="*/ 3429000 h 3429000"/>
              <a:gd name="connsiteX4" fmla="*/ 9920288 w 12196763"/>
              <a:gd name="connsiteY4" fmla="*/ 2247900 h 3429000"/>
              <a:gd name="connsiteX5" fmla="*/ 0 w 12196763"/>
              <a:gd name="connsiteY5" fmla="*/ 2243137 h 3429000"/>
              <a:gd name="connsiteX6" fmla="*/ 4763 w 12196763"/>
              <a:gd name="connsiteY6" fmla="*/ 0 h 3429000"/>
              <a:gd name="connsiteX0" fmla="*/ 4763 w 12196763"/>
              <a:gd name="connsiteY0" fmla="*/ 0 h 3429000"/>
              <a:gd name="connsiteX1" fmla="*/ 12196763 w 12196763"/>
              <a:gd name="connsiteY1" fmla="*/ 0 h 3429000"/>
              <a:gd name="connsiteX2" fmla="*/ 12196763 w 12196763"/>
              <a:gd name="connsiteY2" fmla="*/ 3429000 h 3429000"/>
              <a:gd name="connsiteX3" fmla="*/ 9910763 w 12196763"/>
              <a:gd name="connsiteY3" fmla="*/ 3429000 h 3429000"/>
              <a:gd name="connsiteX4" fmla="*/ 9907588 w 12196763"/>
              <a:gd name="connsiteY4" fmla="*/ 2238375 h 3429000"/>
              <a:gd name="connsiteX5" fmla="*/ 0 w 12196763"/>
              <a:gd name="connsiteY5" fmla="*/ 2243137 h 3429000"/>
              <a:gd name="connsiteX6" fmla="*/ 4763 w 12196763"/>
              <a:gd name="connsiteY6"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6763" h="3429000">
                <a:moveTo>
                  <a:pt x="4763" y="0"/>
                </a:moveTo>
                <a:lnTo>
                  <a:pt x="12196763" y="0"/>
                </a:lnTo>
                <a:lnTo>
                  <a:pt x="12196763" y="3429000"/>
                </a:lnTo>
                <a:lnTo>
                  <a:pt x="9910763" y="3429000"/>
                </a:lnTo>
                <a:cubicBezTo>
                  <a:pt x="9909705" y="3032125"/>
                  <a:pt x="9908646" y="2635250"/>
                  <a:pt x="9907588" y="2238375"/>
                </a:cubicBezTo>
                <a:lnTo>
                  <a:pt x="0" y="2243137"/>
                </a:lnTo>
                <a:cubicBezTo>
                  <a:pt x="1588" y="1495425"/>
                  <a:pt x="3175" y="747712"/>
                  <a:pt x="4763" y="0"/>
                </a:cubicBezTo>
                <a:close/>
              </a:path>
            </a:pathLst>
          </a:custGeom>
          <a:solidFill>
            <a:schemeClr val="bg1">
              <a:lumMod val="95000"/>
            </a:schemeClr>
          </a:solidFill>
        </p:spPr>
        <p:txBody>
          <a:bodyPr anchor="t" anchorCtr="1"/>
          <a:lstStyle>
            <a:lvl1pPr marL="0" indent="0">
              <a:buFont typeface="Arial" panose="020B0604020202020204" pitchFamily="34" charset="0"/>
              <a:buNone/>
              <a:defRPr/>
            </a:lvl1pPr>
          </a:lstStyle>
          <a:p>
            <a:r>
              <a:rPr lang="en-US" dirty="0"/>
              <a:t>Click icon to add picture and Mark as decorative</a:t>
            </a:r>
          </a:p>
        </p:txBody>
      </p:sp>
      <p:sp>
        <p:nvSpPr>
          <p:cNvPr id="15" name="Rectangle 14">
            <a:extLst>
              <a:ext uri="{FF2B5EF4-FFF2-40B4-BE49-F238E27FC236}">
                <a16:creationId xmlns:a16="http://schemas.microsoft.com/office/drawing/2014/main" id="{2A3D39A1-6646-4427-A2E3-9A49BEBF9BDD}"/>
              </a:ext>
            </a:extLst>
          </p:cNvPr>
          <p:cNvSpPr/>
          <p:nvPr userDrawn="1"/>
        </p:nvSpPr>
        <p:spPr>
          <a:xfrm>
            <a:off x="0" y="2247900"/>
            <a:ext cx="9899780" cy="2314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13E89-6C73-4CCC-A18C-573433DE400C}"/>
              </a:ext>
            </a:extLst>
          </p:cNvPr>
          <p:cNvSpPr>
            <a:spLocks noGrp="1"/>
          </p:cNvSpPr>
          <p:nvPr>
            <p:ph type="ctrTitle"/>
          </p:nvPr>
        </p:nvSpPr>
        <p:spPr>
          <a:xfrm>
            <a:off x="1524000" y="2604990"/>
            <a:ext cx="8375780" cy="1242624"/>
          </a:xfrm>
        </p:spPr>
        <p:txBody>
          <a:bodyPr anchor="ct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25E2E79-7D9D-4E24-A269-349232E42EC4}"/>
              </a:ext>
            </a:extLst>
          </p:cNvPr>
          <p:cNvSpPr>
            <a:spLocks noGrp="1"/>
          </p:cNvSpPr>
          <p:nvPr>
            <p:ph type="subTitle" idx="1"/>
          </p:nvPr>
        </p:nvSpPr>
        <p:spPr>
          <a:xfrm>
            <a:off x="1524000" y="4015176"/>
            <a:ext cx="8375780" cy="547493"/>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 name="fhwa logo" descr="U.S. Department of Transportation&#10;Federal Highway Administration&#10;logo">
            <a:extLst>
              <a:ext uri="{FF2B5EF4-FFF2-40B4-BE49-F238E27FC236}">
                <a16:creationId xmlns:a16="http://schemas.microsoft.com/office/drawing/2014/main" id="{8506219B-D0A2-419D-85AC-0F581ABBBE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5010552"/>
            <a:ext cx="2743200" cy="1058485"/>
          </a:xfrm>
          <a:prstGeom prst="rect">
            <a:avLst/>
          </a:prstGeom>
        </p:spPr>
      </p:pic>
      <p:sp>
        <p:nvSpPr>
          <p:cNvPr id="4" name="Date Placeholder 3">
            <a:extLst>
              <a:ext uri="{FF2B5EF4-FFF2-40B4-BE49-F238E27FC236}">
                <a16:creationId xmlns:a16="http://schemas.microsoft.com/office/drawing/2014/main" id="{09AB7AD6-0515-41A1-BC7F-F650DA852B4E}"/>
              </a:ext>
            </a:extLst>
          </p:cNvPr>
          <p:cNvSpPr>
            <a:spLocks noGrp="1"/>
          </p:cNvSpPr>
          <p:nvPr>
            <p:ph type="dt" sz="half" idx="10"/>
          </p:nvPr>
        </p:nvSpPr>
        <p:spPr>
          <a:xfrm>
            <a:off x="838200" y="6356349"/>
            <a:ext cx="2743200" cy="365125"/>
          </a:xfrm>
        </p:spPr>
        <p:txBody>
          <a:bodyPr/>
          <a:lstStyle>
            <a:lvl1pPr>
              <a:defRPr>
                <a:solidFill>
                  <a:schemeClr val="tx1"/>
                </a:solidFill>
              </a:defRPr>
            </a:lvl1pPr>
          </a:lstStyle>
          <a:p>
            <a:fld id="{70052133-F35F-4379-ACE5-09C45CEC8677}" type="datetimeFigureOut">
              <a:rPr lang="en-US" smtClean="0"/>
              <a:pPr/>
              <a:t>5/8/2025</a:t>
            </a:fld>
            <a:endParaRPr lang="en-US"/>
          </a:p>
        </p:txBody>
      </p:sp>
      <p:sp>
        <p:nvSpPr>
          <p:cNvPr id="5" name="Footer Placeholder 4">
            <a:extLst>
              <a:ext uri="{FF2B5EF4-FFF2-40B4-BE49-F238E27FC236}">
                <a16:creationId xmlns:a16="http://schemas.microsoft.com/office/drawing/2014/main" id="{080AD78C-DEBA-4AF5-9117-F390258EA755}"/>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1BFBC300-38D5-4F31-9C98-782CF0E5F84F}"/>
              </a:ext>
            </a:extLst>
          </p:cNvPr>
          <p:cNvSpPr>
            <a:spLocks noGrp="1"/>
          </p:cNvSpPr>
          <p:nvPr>
            <p:ph type="sldNum" sz="quarter" idx="12"/>
          </p:nvPr>
        </p:nvSpPr>
        <p:spPr/>
        <p:txBody>
          <a:bodyPr/>
          <a:lstStyle>
            <a:lvl1pPr>
              <a:defRPr>
                <a:solidFill>
                  <a:schemeClr val="tx1"/>
                </a:solidFill>
              </a:defRPr>
            </a:lvl1pPr>
          </a:lstStyle>
          <a:p>
            <a:fld id="{5210AB97-92C9-40B6-B65F-7FB1F51538F1}" type="slidenum">
              <a:rPr lang="en-US" smtClean="0"/>
              <a:pPr/>
              <a:t>‹#›</a:t>
            </a:fld>
            <a:endParaRPr lang="en-US"/>
          </a:p>
        </p:txBody>
      </p:sp>
    </p:spTree>
    <p:extLst>
      <p:ext uri="{BB962C8B-B14F-4D97-AF65-F5344CB8AC3E}">
        <p14:creationId xmlns:p14="http://schemas.microsoft.com/office/powerpoint/2010/main" val="3467420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1 Title Slide_508">
    <p:bg>
      <p:bgPr>
        <a:solidFill>
          <a:schemeClr val="bg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8C93A173-A2BD-4852-9CB5-703957F6D200}"/>
              </a:ext>
            </a:extLst>
          </p:cNvPr>
          <p:cNvSpPr>
            <a:spLocks noGrp="1"/>
          </p:cNvSpPr>
          <p:nvPr>
            <p:ph type="pic" sz="quarter" idx="15" hasCustomPrompt="1"/>
          </p:nvPr>
        </p:nvSpPr>
        <p:spPr>
          <a:xfrm>
            <a:off x="-4764" y="0"/>
            <a:ext cx="12196763"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0 w 12192000"/>
              <a:gd name="connsiteY3" fmla="*/ 3429000 h 3429000"/>
              <a:gd name="connsiteX4" fmla="*/ 0 w 12192000"/>
              <a:gd name="connsiteY4"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0 w 12192000"/>
              <a:gd name="connsiteY4" fmla="*/ 3429000 h 3429000"/>
              <a:gd name="connsiteX5" fmla="*/ 0 w 12192000"/>
              <a:gd name="connsiteY5"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1190625 w 12192000"/>
              <a:gd name="connsiteY4" fmla="*/ 3419475 h 3429000"/>
              <a:gd name="connsiteX5" fmla="*/ 0 w 12192000"/>
              <a:gd name="connsiteY5" fmla="*/ 3429000 h 3429000"/>
              <a:gd name="connsiteX6" fmla="*/ 0 w 12192000"/>
              <a:gd name="connsiteY6"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9906000 w 12192000"/>
              <a:gd name="connsiteY4" fmla="*/ 2228850 h 3429000"/>
              <a:gd name="connsiteX5" fmla="*/ 0 w 12192000"/>
              <a:gd name="connsiteY5" fmla="*/ 3429000 h 3429000"/>
              <a:gd name="connsiteX6" fmla="*/ 0 w 12192000"/>
              <a:gd name="connsiteY6"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9906000 w 12192000"/>
              <a:gd name="connsiteY4" fmla="*/ 2228850 h 3429000"/>
              <a:gd name="connsiteX5" fmla="*/ 0 w 12192000"/>
              <a:gd name="connsiteY5" fmla="*/ 2257425 h 3429000"/>
              <a:gd name="connsiteX6" fmla="*/ 0 w 12192000"/>
              <a:gd name="connsiteY6" fmla="*/ 0 h 3429000"/>
              <a:gd name="connsiteX0" fmla="*/ 0 w 12192000"/>
              <a:gd name="connsiteY0" fmla="*/ 0 h 3429000"/>
              <a:gd name="connsiteX1" fmla="*/ 12192000 w 12192000"/>
              <a:gd name="connsiteY1" fmla="*/ 0 h 3429000"/>
              <a:gd name="connsiteX2" fmla="*/ 12192000 w 12192000"/>
              <a:gd name="connsiteY2" fmla="*/ 3429000 h 3429000"/>
              <a:gd name="connsiteX3" fmla="*/ 9906000 w 12192000"/>
              <a:gd name="connsiteY3" fmla="*/ 3429000 h 3429000"/>
              <a:gd name="connsiteX4" fmla="*/ 9915525 w 12192000"/>
              <a:gd name="connsiteY4" fmla="*/ 2247900 h 3429000"/>
              <a:gd name="connsiteX5" fmla="*/ 0 w 12192000"/>
              <a:gd name="connsiteY5" fmla="*/ 2257425 h 3429000"/>
              <a:gd name="connsiteX6" fmla="*/ 0 w 12192000"/>
              <a:gd name="connsiteY6" fmla="*/ 0 h 3429000"/>
              <a:gd name="connsiteX0" fmla="*/ 4763 w 12196763"/>
              <a:gd name="connsiteY0" fmla="*/ 0 h 3429000"/>
              <a:gd name="connsiteX1" fmla="*/ 12196763 w 12196763"/>
              <a:gd name="connsiteY1" fmla="*/ 0 h 3429000"/>
              <a:gd name="connsiteX2" fmla="*/ 12196763 w 12196763"/>
              <a:gd name="connsiteY2" fmla="*/ 3429000 h 3429000"/>
              <a:gd name="connsiteX3" fmla="*/ 9910763 w 12196763"/>
              <a:gd name="connsiteY3" fmla="*/ 3429000 h 3429000"/>
              <a:gd name="connsiteX4" fmla="*/ 9920288 w 12196763"/>
              <a:gd name="connsiteY4" fmla="*/ 2247900 h 3429000"/>
              <a:gd name="connsiteX5" fmla="*/ 0 w 12196763"/>
              <a:gd name="connsiteY5" fmla="*/ 2243137 h 3429000"/>
              <a:gd name="connsiteX6" fmla="*/ 4763 w 12196763"/>
              <a:gd name="connsiteY6" fmla="*/ 0 h 3429000"/>
              <a:gd name="connsiteX0" fmla="*/ 4763 w 12196763"/>
              <a:gd name="connsiteY0" fmla="*/ 0 h 3429000"/>
              <a:gd name="connsiteX1" fmla="*/ 12196763 w 12196763"/>
              <a:gd name="connsiteY1" fmla="*/ 0 h 3429000"/>
              <a:gd name="connsiteX2" fmla="*/ 12196763 w 12196763"/>
              <a:gd name="connsiteY2" fmla="*/ 3429000 h 3429000"/>
              <a:gd name="connsiteX3" fmla="*/ 9910763 w 12196763"/>
              <a:gd name="connsiteY3" fmla="*/ 3429000 h 3429000"/>
              <a:gd name="connsiteX4" fmla="*/ 9907588 w 12196763"/>
              <a:gd name="connsiteY4" fmla="*/ 2238375 h 3429000"/>
              <a:gd name="connsiteX5" fmla="*/ 0 w 12196763"/>
              <a:gd name="connsiteY5" fmla="*/ 2243137 h 3429000"/>
              <a:gd name="connsiteX6" fmla="*/ 4763 w 12196763"/>
              <a:gd name="connsiteY6"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6763" h="3429000">
                <a:moveTo>
                  <a:pt x="4763" y="0"/>
                </a:moveTo>
                <a:lnTo>
                  <a:pt x="12196763" y="0"/>
                </a:lnTo>
                <a:lnTo>
                  <a:pt x="12196763" y="3429000"/>
                </a:lnTo>
                <a:lnTo>
                  <a:pt x="9910763" y="3429000"/>
                </a:lnTo>
                <a:cubicBezTo>
                  <a:pt x="9909705" y="3032125"/>
                  <a:pt x="9908646" y="2635250"/>
                  <a:pt x="9907588" y="2238375"/>
                </a:cubicBezTo>
                <a:lnTo>
                  <a:pt x="0" y="2243137"/>
                </a:lnTo>
                <a:cubicBezTo>
                  <a:pt x="1588" y="1495425"/>
                  <a:pt x="3175" y="747712"/>
                  <a:pt x="4763" y="0"/>
                </a:cubicBezTo>
                <a:close/>
              </a:path>
            </a:pathLst>
          </a:custGeom>
          <a:solidFill>
            <a:schemeClr val="bg1">
              <a:lumMod val="95000"/>
            </a:schemeClr>
          </a:solidFill>
        </p:spPr>
        <p:txBody>
          <a:bodyPr anchor="t" anchorCtr="1"/>
          <a:lstStyle>
            <a:lvl1pPr marL="0" indent="0">
              <a:buFont typeface="Arial" panose="020B0604020202020204" pitchFamily="34" charset="0"/>
              <a:buNone/>
              <a:defRPr/>
            </a:lvl1pPr>
          </a:lstStyle>
          <a:p>
            <a:r>
              <a:rPr lang="en-US" dirty="0"/>
              <a:t>Click icon to add picture and Mark as decorative</a:t>
            </a:r>
          </a:p>
        </p:txBody>
      </p:sp>
      <p:sp>
        <p:nvSpPr>
          <p:cNvPr id="15" name="Rectangle 14">
            <a:extLst>
              <a:ext uri="{FF2B5EF4-FFF2-40B4-BE49-F238E27FC236}">
                <a16:creationId xmlns:a16="http://schemas.microsoft.com/office/drawing/2014/main" id="{2A3D39A1-6646-4427-A2E3-9A49BEBF9BDD}"/>
              </a:ext>
            </a:extLst>
          </p:cNvPr>
          <p:cNvSpPr/>
          <p:nvPr userDrawn="1"/>
        </p:nvSpPr>
        <p:spPr>
          <a:xfrm>
            <a:off x="0" y="2247900"/>
            <a:ext cx="9899780" cy="2314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13E89-6C73-4CCC-A18C-573433DE400C}"/>
              </a:ext>
            </a:extLst>
          </p:cNvPr>
          <p:cNvSpPr>
            <a:spLocks noGrp="1"/>
          </p:cNvSpPr>
          <p:nvPr>
            <p:ph type="ctrTitle"/>
          </p:nvPr>
        </p:nvSpPr>
        <p:spPr>
          <a:xfrm>
            <a:off x="1524000" y="2604990"/>
            <a:ext cx="8375780" cy="1242624"/>
          </a:xfrm>
        </p:spPr>
        <p:txBody>
          <a:bodyPr anchor="ct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25E2E79-7D9D-4E24-A269-349232E42EC4}"/>
              </a:ext>
            </a:extLst>
          </p:cNvPr>
          <p:cNvSpPr>
            <a:spLocks noGrp="1"/>
          </p:cNvSpPr>
          <p:nvPr>
            <p:ph type="subTitle" idx="1"/>
          </p:nvPr>
        </p:nvSpPr>
        <p:spPr>
          <a:xfrm>
            <a:off x="1524000" y="4015176"/>
            <a:ext cx="8375780" cy="547493"/>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descr="U.S. Department of Transportation&#10;Federal Highway Administration&#10;logo">
            <a:extLst>
              <a:ext uri="{FF2B5EF4-FFF2-40B4-BE49-F238E27FC236}">
                <a16:creationId xmlns:a16="http://schemas.microsoft.com/office/drawing/2014/main" id="{D59A735E-10FD-4B7E-8E27-AEEBDEC13C68}"/>
              </a:ext>
            </a:extLst>
          </p:cNvPr>
          <p:cNvSpPr>
            <a:spLocks noGrp="1"/>
          </p:cNvSpPr>
          <p:nvPr>
            <p:ph type="pic" sz="quarter" idx="14" hasCustomPrompt="1"/>
          </p:nvPr>
        </p:nvSpPr>
        <p:spPr>
          <a:xfrm>
            <a:off x="233363" y="4562670"/>
            <a:ext cx="3348037" cy="1930206"/>
          </a:xfrm>
        </p:spPr>
        <p:txBody>
          <a:bodyPr anchor="t" anchorCtr="1"/>
          <a:lstStyle>
            <a:lvl1pPr marL="0" indent="0">
              <a:buNone/>
              <a:defRPr/>
            </a:lvl1pPr>
          </a:lstStyle>
          <a:p>
            <a:r>
              <a:rPr lang="en-US" dirty="0"/>
              <a:t>Click to add FHWA LOGO + add Alternative Text</a:t>
            </a:r>
          </a:p>
        </p:txBody>
      </p:sp>
      <p:sp>
        <p:nvSpPr>
          <p:cNvPr id="4" name="Date Placeholder 3">
            <a:extLst>
              <a:ext uri="{FF2B5EF4-FFF2-40B4-BE49-F238E27FC236}">
                <a16:creationId xmlns:a16="http://schemas.microsoft.com/office/drawing/2014/main" id="{09AB7AD6-0515-41A1-BC7F-F650DA852B4E}"/>
              </a:ext>
            </a:extLst>
          </p:cNvPr>
          <p:cNvSpPr>
            <a:spLocks noGrp="1"/>
          </p:cNvSpPr>
          <p:nvPr>
            <p:ph type="dt" sz="half" idx="10"/>
          </p:nvPr>
        </p:nvSpPr>
        <p:spPr/>
        <p:txBody>
          <a:bodyPr/>
          <a:lstStyle>
            <a:lvl1pPr>
              <a:defRPr>
                <a:solidFill>
                  <a:schemeClr val="tx1"/>
                </a:solidFill>
              </a:defRPr>
            </a:lvl1pPr>
          </a:lstStyle>
          <a:p>
            <a:fld id="{70052133-F35F-4379-ACE5-09C45CEC8677}" type="datetimeFigureOut">
              <a:rPr lang="en-US" smtClean="0"/>
              <a:pPr/>
              <a:t>5/8/2025</a:t>
            </a:fld>
            <a:endParaRPr lang="en-US"/>
          </a:p>
        </p:txBody>
      </p:sp>
      <p:sp>
        <p:nvSpPr>
          <p:cNvPr id="5" name="Footer Placeholder 4">
            <a:extLst>
              <a:ext uri="{FF2B5EF4-FFF2-40B4-BE49-F238E27FC236}">
                <a16:creationId xmlns:a16="http://schemas.microsoft.com/office/drawing/2014/main" id="{080AD78C-DEBA-4AF5-9117-F390258EA755}"/>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1BFBC300-38D5-4F31-9C98-782CF0E5F84F}"/>
              </a:ext>
            </a:extLst>
          </p:cNvPr>
          <p:cNvSpPr>
            <a:spLocks noGrp="1"/>
          </p:cNvSpPr>
          <p:nvPr>
            <p:ph type="sldNum" sz="quarter" idx="12"/>
          </p:nvPr>
        </p:nvSpPr>
        <p:spPr/>
        <p:txBody>
          <a:bodyPr/>
          <a:lstStyle>
            <a:lvl1pPr>
              <a:defRPr>
                <a:solidFill>
                  <a:schemeClr val="tx1"/>
                </a:solidFill>
              </a:defRPr>
            </a:lvl1pPr>
          </a:lstStyle>
          <a:p>
            <a:fld id="{5210AB97-92C9-40B6-B65F-7FB1F51538F1}" type="slidenum">
              <a:rPr lang="en-US" smtClean="0"/>
              <a:pPr/>
              <a:t>‹#›</a:t>
            </a:fld>
            <a:endParaRPr lang="en-US"/>
          </a:p>
        </p:txBody>
      </p:sp>
    </p:spTree>
    <p:extLst>
      <p:ext uri="{BB962C8B-B14F-4D97-AF65-F5344CB8AC3E}">
        <p14:creationId xmlns:p14="http://schemas.microsoft.com/office/powerpoint/2010/main" val="134481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2 Title Slide+FHWA Logo">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8A4BFBF-0F08-46E4-87A6-41FD10B208DE}"/>
              </a:ext>
            </a:extLst>
          </p:cNvPr>
          <p:cNvSpPr>
            <a:spLocks noGrp="1"/>
          </p:cNvSpPr>
          <p:nvPr>
            <p:ph type="pic" sz="quarter" idx="15" hasCustomPrompt="1"/>
          </p:nvPr>
        </p:nvSpPr>
        <p:spPr>
          <a:xfrm>
            <a:off x="0" y="0"/>
            <a:ext cx="12192000" cy="2247900"/>
          </a:xfrm>
          <a:solidFill>
            <a:schemeClr val="bg1">
              <a:lumMod val="95000"/>
            </a:schemeClr>
          </a:solidFill>
        </p:spPr>
        <p:txBody>
          <a:bodyPr/>
          <a:lstStyle>
            <a:lvl1pPr marL="0" indent="0" algn="ctr">
              <a:buNone/>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 and Mark as decorative</a:t>
            </a:r>
          </a:p>
        </p:txBody>
      </p:sp>
      <p:sp>
        <p:nvSpPr>
          <p:cNvPr id="15" name="Rectangle 14">
            <a:extLst>
              <a:ext uri="{FF2B5EF4-FFF2-40B4-BE49-F238E27FC236}">
                <a16:creationId xmlns:a16="http://schemas.microsoft.com/office/drawing/2014/main" id="{2A3D39A1-6646-4427-A2E3-9A49BEBF9BDD}"/>
              </a:ext>
            </a:extLst>
          </p:cNvPr>
          <p:cNvSpPr/>
          <p:nvPr userDrawn="1"/>
        </p:nvSpPr>
        <p:spPr>
          <a:xfrm>
            <a:off x="-1" y="2247900"/>
            <a:ext cx="12191999" cy="2314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13E89-6C73-4CCC-A18C-573433DE400C}"/>
              </a:ext>
            </a:extLst>
          </p:cNvPr>
          <p:cNvSpPr>
            <a:spLocks noGrp="1"/>
          </p:cNvSpPr>
          <p:nvPr>
            <p:ph type="ctrTitle"/>
          </p:nvPr>
        </p:nvSpPr>
        <p:spPr>
          <a:xfrm>
            <a:off x="1908110" y="2604990"/>
            <a:ext cx="8375780" cy="1242624"/>
          </a:xfrm>
        </p:spPr>
        <p:txBody>
          <a:bodyPr anchor="ct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25E2E79-7D9D-4E24-A269-349232E42EC4}"/>
              </a:ext>
            </a:extLst>
          </p:cNvPr>
          <p:cNvSpPr>
            <a:spLocks noGrp="1"/>
          </p:cNvSpPr>
          <p:nvPr>
            <p:ph type="subTitle" idx="1"/>
          </p:nvPr>
        </p:nvSpPr>
        <p:spPr>
          <a:xfrm>
            <a:off x="1908110" y="4015176"/>
            <a:ext cx="8375780" cy="547493"/>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0" name="fhwa logo" descr="U.S. Department of Transportation&#10;Federal Highway Administration&#10;logo">
            <a:extLst>
              <a:ext uri="{FF2B5EF4-FFF2-40B4-BE49-F238E27FC236}">
                <a16:creationId xmlns:a16="http://schemas.microsoft.com/office/drawing/2014/main" id="{6ADBDCBA-205D-4B1A-BB6A-E887A51619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5010552"/>
            <a:ext cx="2743200" cy="1058485"/>
          </a:xfrm>
          <a:prstGeom prst="rect">
            <a:avLst/>
          </a:prstGeom>
        </p:spPr>
      </p:pic>
      <p:sp>
        <p:nvSpPr>
          <p:cNvPr id="4" name="Date Placeholder 3">
            <a:extLst>
              <a:ext uri="{FF2B5EF4-FFF2-40B4-BE49-F238E27FC236}">
                <a16:creationId xmlns:a16="http://schemas.microsoft.com/office/drawing/2014/main" id="{09AB7AD6-0515-41A1-BC7F-F650DA852B4E}"/>
              </a:ext>
            </a:extLst>
          </p:cNvPr>
          <p:cNvSpPr>
            <a:spLocks noGrp="1"/>
          </p:cNvSpPr>
          <p:nvPr>
            <p:ph type="dt" sz="half" idx="10"/>
          </p:nvPr>
        </p:nvSpPr>
        <p:spPr>
          <a:xfrm>
            <a:off x="838200" y="6334357"/>
            <a:ext cx="2743200" cy="365125"/>
          </a:xfrm>
        </p:spPr>
        <p:txBody>
          <a:bodyPr/>
          <a:lstStyle>
            <a:lvl1pPr>
              <a:defRPr>
                <a:solidFill>
                  <a:schemeClr val="tx1"/>
                </a:solidFill>
              </a:defRPr>
            </a:lvl1pPr>
          </a:lstStyle>
          <a:p>
            <a:fld id="{70052133-F35F-4379-ACE5-09C45CEC8677}" type="datetimeFigureOut">
              <a:rPr lang="en-US" smtClean="0"/>
              <a:pPr/>
              <a:t>5/8/2025</a:t>
            </a:fld>
            <a:endParaRPr lang="en-US"/>
          </a:p>
        </p:txBody>
      </p:sp>
      <p:sp>
        <p:nvSpPr>
          <p:cNvPr id="5" name="Footer Placeholder 4">
            <a:extLst>
              <a:ext uri="{FF2B5EF4-FFF2-40B4-BE49-F238E27FC236}">
                <a16:creationId xmlns:a16="http://schemas.microsoft.com/office/drawing/2014/main" id="{080AD78C-DEBA-4AF5-9117-F390258EA755}"/>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BFBC300-38D5-4F31-9C98-782CF0E5F84F}"/>
              </a:ext>
            </a:extLst>
          </p:cNvPr>
          <p:cNvSpPr>
            <a:spLocks noGrp="1"/>
          </p:cNvSpPr>
          <p:nvPr>
            <p:ph type="sldNum" sz="quarter" idx="12"/>
          </p:nvPr>
        </p:nvSpPr>
        <p:spPr/>
        <p:txBody>
          <a:bodyPr/>
          <a:lstStyle>
            <a:lvl1pPr>
              <a:defRPr>
                <a:solidFill>
                  <a:schemeClr val="tx1"/>
                </a:solidFill>
              </a:defRPr>
            </a:lvl1pPr>
          </a:lstStyle>
          <a:p>
            <a:fld id="{5210AB97-92C9-40B6-B65F-7FB1F51538F1}" type="slidenum">
              <a:rPr lang="en-US" smtClean="0"/>
              <a:pPr/>
              <a:t>‹#›</a:t>
            </a:fld>
            <a:endParaRPr lang="en-US"/>
          </a:p>
        </p:txBody>
      </p:sp>
    </p:spTree>
    <p:extLst>
      <p:ext uri="{BB962C8B-B14F-4D97-AF65-F5344CB8AC3E}">
        <p14:creationId xmlns:p14="http://schemas.microsoft.com/office/powerpoint/2010/main" val="1223409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2 Title Slide_508">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8A4BFBF-0F08-46E4-87A6-41FD10B208DE}"/>
              </a:ext>
            </a:extLst>
          </p:cNvPr>
          <p:cNvSpPr>
            <a:spLocks noGrp="1"/>
          </p:cNvSpPr>
          <p:nvPr>
            <p:ph type="pic" sz="quarter" idx="15" hasCustomPrompt="1"/>
          </p:nvPr>
        </p:nvSpPr>
        <p:spPr>
          <a:xfrm>
            <a:off x="0" y="0"/>
            <a:ext cx="12192000" cy="2247900"/>
          </a:xfrm>
          <a:solidFill>
            <a:schemeClr val="bg1">
              <a:lumMod val="95000"/>
            </a:schemeClr>
          </a:solidFill>
        </p:spPr>
        <p:txBody>
          <a:bodyPr/>
          <a:lstStyle>
            <a:lvl1pPr marL="0" indent="0" algn="ctr">
              <a:buNone/>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 and Mark as decorative</a:t>
            </a:r>
          </a:p>
        </p:txBody>
      </p:sp>
      <p:sp>
        <p:nvSpPr>
          <p:cNvPr id="15" name="Rectangle 14">
            <a:extLst>
              <a:ext uri="{FF2B5EF4-FFF2-40B4-BE49-F238E27FC236}">
                <a16:creationId xmlns:a16="http://schemas.microsoft.com/office/drawing/2014/main" id="{2A3D39A1-6646-4427-A2E3-9A49BEBF9BDD}"/>
              </a:ext>
            </a:extLst>
          </p:cNvPr>
          <p:cNvSpPr/>
          <p:nvPr userDrawn="1"/>
        </p:nvSpPr>
        <p:spPr>
          <a:xfrm>
            <a:off x="-1" y="2247900"/>
            <a:ext cx="12191999" cy="2314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13E89-6C73-4CCC-A18C-573433DE400C}"/>
              </a:ext>
            </a:extLst>
          </p:cNvPr>
          <p:cNvSpPr>
            <a:spLocks noGrp="1"/>
          </p:cNvSpPr>
          <p:nvPr>
            <p:ph type="ctrTitle"/>
          </p:nvPr>
        </p:nvSpPr>
        <p:spPr>
          <a:xfrm>
            <a:off x="1908110" y="2604990"/>
            <a:ext cx="8375780" cy="1242624"/>
          </a:xfrm>
        </p:spPr>
        <p:txBody>
          <a:bodyPr anchor="ct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25E2E79-7D9D-4E24-A269-349232E42EC4}"/>
              </a:ext>
            </a:extLst>
          </p:cNvPr>
          <p:cNvSpPr>
            <a:spLocks noGrp="1"/>
          </p:cNvSpPr>
          <p:nvPr>
            <p:ph type="subTitle" idx="1"/>
          </p:nvPr>
        </p:nvSpPr>
        <p:spPr>
          <a:xfrm>
            <a:off x="1908110" y="4015176"/>
            <a:ext cx="8375780" cy="547493"/>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descr="U.S. Department of Transportation&#10;Federal Highway Administration&#10;logo">
            <a:extLst>
              <a:ext uri="{FF2B5EF4-FFF2-40B4-BE49-F238E27FC236}">
                <a16:creationId xmlns:a16="http://schemas.microsoft.com/office/drawing/2014/main" id="{D59A735E-10FD-4B7E-8E27-AEEBDEC13C68}"/>
              </a:ext>
            </a:extLst>
          </p:cNvPr>
          <p:cNvSpPr>
            <a:spLocks noGrp="1"/>
          </p:cNvSpPr>
          <p:nvPr>
            <p:ph type="pic" sz="quarter" idx="14" hasCustomPrompt="1"/>
          </p:nvPr>
        </p:nvSpPr>
        <p:spPr>
          <a:xfrm>
            <a:off x="233363" y="4562670"/>
            <a:ext cx="3348037" cy="1930206"/>
          </a:xfrm>
        </p:spPr>
        <p:txBody>
          <a:bodyPr anchor="t" anchorCtr="1"/>
          <a:lstStyle>
            <a:lvl1pPr marL="0" indent="0">
              <a:buNone/>
              <a:defRPr/>
            </a:lvl1pPr>
          </a:lstStyle>
          <a:p>
            <a:r>
              <a:rPr lang="en-US" dirty="0"/>
              <a:t>Click to add FHWA LOGO + add Alternative Text</a:t>
            </a:r>
          </a:p>
        </p:txBody>
      </p:sp>
      <p:sp>
        <p:nvSpPr>
          <p:cNvPr id="4" name="Date Placeholder 3">
            <a:extLst>
              <a:ext uri="{FF2B5EF4-FFF2-40B4-BE49-F238E27FC236}">
                <a16:creationId xmlns:a16="http://schemas.microsoft.com/office/drawing/2014/main" id="{09AB7AD6-0515-41A1-BC7F-F650DA852B4E}"/>
              </a:ext>
            </a:extLst>
          </p:cNvPr>
          <p:cNvSpPr>
            <a:spLocks noGrp="1"/>
          </p:cNvSpPr>
          <p:nvPr>
            <p:ph type="dt" sz="half" idx="10"/>
          </p:nvPr>
        </p:nvSpPr>
        <p:spPr/>
        <p:txBody>
          <a:bodyPr/>
          <a:lstStyle>
            <a:lvl1pPr>
              <a:defRPr>
                <a:solidFill>
                  <a:schemeClr val="tx1"/>
                </a:solidFill>
              </a:defRPr>
            </a:lvl1pPr>
          </a:lstStyle>
          <a:p>
            <a:fld id="{70052133-F35F-4379-ACE5-09C45CEC8677}" type="datetimeFigureOut">
              <a:rPr lang="en-US" smtClean="0"/>
              <a:pPr/>
              <a:t>5/8/2025</a:t>
            </a:fld>
            <a:endParaRPr lang="en-US"/>
          </a:p>
        </p:txBody>
      </p:sp>
      <p:sp>
        <p:nvSpPr>
          <p:cNvPr id="5" name="Footer Placeholder 4">
            <a:extLst>
              <a:ext uri="{FF2B5EF4-FFF2-40B4-BE49-F238E27FC236}">
                <a16:creationId xmlns:a16="http://schemas.microsoft.com/office/drawing/2014/main" id="{080AD78C-DEBA-4AF5-9117-F390258EA755}"/>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BFBC300-38D5-4F31-9C98-782CF0E5F84F}"/>
              </a:ext>
            </a:extLst>
          </p:cNvPr>
          <p:cNvSpPr>
            <a:spLocks noGrp="1"/>
          </p:cNvSpPr>
          <p:nvPr>
            <p:ph type="sldNum" sz="quarter" idx="12"/>
          </p:nvPr>
        </p:nvSpPr>
        <p:spPr/>
        <p:txBody>
          <a:bodyPr/>
          <a:lstStyle>
            <a:lvl1pPr>
              <a:defRPr>
                <a:solidFill>
                  <a:schemeClr val="tx1"/>
                </a:solidFill>
              </a:defRPr>
            </a:lvl1pPr>
          </a:lstStyle>
          <a:p>
            <a:fld id="{5210AB97-92C9-40B6-B65F-7FB1F51538F1}" type="slidenum">
              <a:rPr lang="en-US" smtClean="0"/>
              <a:pPr/>
              <a:t>‹#›</a:t>
            </a:fld>
            <a:endParaRPr lang="en-US"/>
          </a:p>
        </p:txBody>
      </p:sp>
    </p:spTree>
    <p:extLst>
      <p:ext uri="{BB962C8B-B14F-4D97-AF65-F5344CB8AC3E}">
        <p14:creationId xmlns:p14="http://schemas.microsoft.com/office/powerpoint/2010/main" val="2052584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3 Title Slide+FHWA white logo">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A3D39A1-6646-4427-A2E3-9A49BEBF9BDD}"/>
              </a:ext>
            </a:extLst>
          </p:cNvPr>
          <p:cNvSpPr/>
          <p:nvPr userDrawn="1"/>
        </p:nvSpPr>
        <p:spPr>
          <a:xfrm>
            <a:off x="-1" y="2247900"/>
            <a:ext cx="12191999" cy="461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13E89-6C73-4CCC-A18C-573433DE400C}"/>
              </a:ext>
            </a:extLst>
          </p:cNvPr>
          <p:cNvSpPr>
            <a:spLocks noGrp="1"/>
          </p:cNvSpPr>
          <p:nvPr>
            <p:ph type="ctrTitle"/>
          </p:nvPr>
        </p:nvSpPr>
        <p:spPr>
          <a:xfrm>
            <a:off x="1908110" y="2604990"/>
            <a:ext cx="8375780" cy="1242624"/>
          </a:xfrm>
        </p:spPr>
        <p:txBody>
          <a:bodyPr anchor="ct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25E2E79-7D9D-4E24-A269-349232E42EC4}"/>
              </a:ext>
            </a:extLst>
          </p:cNvPr>
          <p:cNvSpPr>
            <a:spLocks noGrp="1"/>
          </p:cNvSpPr>
          <p:nvPr>
            <p:ph type="subTitle" idx="1"/>
          </p:nvPr>
        </p:nvSpPr>
        <p:spPr>
          <a:xfrm>
            <a:off x="1908110" y="4015176"/>
            <a:ext cx="8375780" cy="547493"/>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0" name="fhwa white logo" descr="U.S. Department of Transportation&#10;Federal Highway Administration&#10;logo">
            <a:extLst>
              <a:ext uri="{FF2B5EF4-FFF2-40B4-BE49-F238E27FC236}">
                <a16:creationId xmlns:a16="http://schemas.microsoft.com/office/drawing/2014/main" id="{9C99865B-72CB-408F-ADA5-24471B983DF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8200" y="5010552"/>
            <a:ext cx="2743200" cy="1058484"/>
          </a:xfrm>
          <a:prstGeom prst="rect">
            <a:avLst/>
          </a:prstGeom>
        </p:spPr>
      </p:pic>
      <p:sp>
        <p:nvSpPr>
          <p:cNvPr id="4" name="Date Placeholder 3">
            <a:extLst>
              <a:ext uri="{FF2B5EF4-FFF2-40B4-BE49-F238E27FC236}">
                <a16:creationId xmlns:a16="http://schemas.microsoft.com/office/drawing/2014/main" id="{09AB7AD6-0515-41A1-BC7F-F650DA852B4E}"/>
              </a:ext>
            </a:extLst>
          </p:cNvPr>
          <p:cNvSpPr>
            <a:spLocks noGrp="1"/>
          </p:cNvSpPr>
          <p:nvPr>
            <p:ph type="dt" sz="half" idx="10"/>
          </p:nvPr>
        </p:nvSpPr>
        <p:spPr>
          <a:xfrm>
            <a:off x="838200" y="6356349"/>
            <a:ext cx="2743200" cy="365125"/>
          </a:xfrm>
        </p:spPr>
        <p:txBody>
          <a:bodyPr/>
          <a:lstStyle>
            <a:lvl1pPr>
              <a:defRPr>
                <a:solidFill>
                  <a:schemeClr val="bg1"/>
                </a:solidFill>
              </a:defRPr>
            </a:lvl1pPr>
          </a:lstStyle>
          <a:p>
            <a:fld id="{70052133-F35F-4379-ACE5-09C45CEC8677}" type="datetimeFigureOut">
              <a:rPr lang="en-US" smtClean="0"/>
              <a:pPr/>
              <a:t>5/8/2025</a:t>
            </a:fld>
            <a:endParaRPr lang="en-US"/>
          </a:p>
        </p:txBody>
      </p:sp>
      <p:sp>
        <p:nvSpPr>
          <p:cNvPr id="5" name="Footer Placeholder 4">
            <a:extLst>
              <a:ext uri="{FF2B5EF4-FFF2-40B4-BE49-F238E27FC236}">
                <a16:creationId xmlns:a16="http://schemas.microsoft.com/office/drawing/2014/main" id="{080AD78C-DEBA-4AF5-9117-F390258EA755}"/>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1BFBC300-38D5-4F31-9C98-782CF0E5F84F}"/>
              </a:ext>
            </a:extLst>
          </p:cNvPr>
          <p:cNvSpPr>
            <a:spLocks noGrp="1"/>
          </p:cNvSpPr>
          <p:nvPr>
            <p:ph type="sldNum" sz="quarter" idx="12"/>
          </p:nvPr>
        </p:nvSpPr>
        <p:spPr/>
        <p:txBody>
          <a:bodyPr/>
          <a:lstStyle>
            <a:lvl1pPr>
              <a:defRPr>
                <a:solidFill>
                  <a:schemeClr val="bg1"/>
                </a:solidFill>
              </a:defRPr>
            </a:lvl1pPr>
          </a:lstStyle>
          <a:p>
            <a:fld id="{5210AB97-92C9-40B6-B65F-7FB1F51538F1}" type="slidenum">
              <a:rPr lang="en-US" smtClean="0"/>
              <a:pPr/>
              <a:t>‹#›</a:t>
            </a:fld>
            <a:endParaRPr lang="en-US"/>
          </a:p>
        </p:txBody>
      </p:sp>
      <p:sp>
        <p:nvSpPr>
          <p:cNvPr id="8" name="Picture Placeholder 7">
            <a:extLst>
              <a:ext uri="{FF2B5EF4-FFF2-40B4-BE49-F238E27FC236}">
                <a16:creationId xmlns:a16="http://schemas.microsoft.com/office/drawing/2014/main" id="{48A4BFBF-0F08-46E4-87A6-41FD10B208DE}"/>
              </a:ext>
            </a:extLst>
          </p:cNvPr>
          <p:cNvSpPr>
            <a:spLocks noGrp="1"/>
          </p:cNvSpPr>
          <p:nvPr>
            <p:ph type="pic" sz="quarter" idx="15" hasCustomPrompt="1"/>
          </p:nvPr>
        </p:nvSpPr>
        <p:spPr>
          <a:xfrm>
            <a:off x="0" y="0"/>
            <a:ext cx="12192000" cy="2247900"/>
          </a:xfrm>
          <a:solidFill>
            <a:schemeClr val="bg1">
              <a:lumMod val="95000"/>
            </a:schemeClr>
          </a:solidFill>
        </p:spPr>
        <p:txBody>
          <a:bodyPr/>
          <a:lstStyle>
            <a:lvl1pPr marL="0" indent="0" algn="ctr">
              <a:buNone/>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 and Mark as decorative</a:t>
            </a:r>
          </a:p>
        </p:txBody>
      </p:sp>
    </p:spTree>
    <p:extLst>
      <p:ext uri="{BB962C8B-B14F-4D97-AF65-F5344CB8AC3E}">
        <p14:creationId xmlns:p14="http://schemas.microsoft.com/office/powerpoint/2010/main" val="2156837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3 Title Slide_508">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A3D39A1-6646-4427-A2E3-9A49BEBF9BDD}"/>
              </a:ext>
            </a:extLst>
          </p:cNvPr>
          <p:cNvSpPr/>
          <p:nvPr userDrawn="1"/>
        </p:nvSpPr>
        <p:spPr>
          <a:xfrm>
            <a:off x="-1" y="2247900"/>
            <a:ext cx="12191999" cy="461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13E89-6C73-4CCC-A18C-573433DE400C}"/>
              </a:ext>
            </a:extLst>
          </p:cNvPr>
          <p:cNvSpPr>
            <a:spLocks noGrp="1"/>
          </p:cNvSpPr>
          <p:nvPr>
            <p:ph type="ctrTitle"/>
          </p:nvPr>
        </p:nvSpPr>
        <p:spPr>
          <a:xfrm>
            <a:off x="1908110" y="2604990"/>
            <a:ext cx="8375780" cy="1242624"/>
          </a:xfrm>
        </p:spPr>
        <p:txBody>
          <a:bodyPr anchor="ct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25E2E79-7D9D-4E24-A269-349232E42EC4}"/>
              </a:ext>
            </a:extLst>
          </p:cNvPr>
          <p:cNvSpPr>
            <a:spLocks noGrp="1"/>
          </p:cNvSpPr>
          <p:nvPr>
            <p:ph type="subTitle" idx="1"/>
          </p:nvPr>
        </p:nvSpPr>
        <p:spPr>
          <a:xfrm>
            <a:off x="1908110" y="4015176"/>
            <a:ext cx="8375780" cy="547493"/>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9AB7AD6-0515-41A1-BC7F-F650DA852B4E}"/>
              </a:ext>
            </a:extLst>
          </p:cNvPr>
          <p:cNvSpPr>
            <a:spLocks noGrp="1"/>
          </p:cNvSpPr>
          <p:nvPr>
            <p:ph type="dt" sz="half" idx="10"/>
          </p:nvPr>
        </p:nvSpPr>
        <p:spPr/>
        <p:txBody>
          <a:bodyPr/>
          <a:lstStyle>
            <a:lvl1pPr>
              <a:defRPr>
                <a:solidFill>
                  <a:schemeClr val="bg1"/>
                </a:solidFill>
              </a:defRPr>
            </a:lvl1pPr>
          </a:lstStyle>
          <a:p>
            <a:fld id="{70052133-F35F-4379-ACE5-09C45CEC8677}" type="datetimeFigureOut">
              <a:rPr lang="en-US" smtClean="0"/>
              <a:pPr/>
              <a:t>5/8/2025</a:t>
            </a:fld>
            <a:endParaRPr lang="en-US"/>
          </a:p>
        </p:txBody>
      </p:sp>
      <p:sp>
        <p:nvSpPr>
          <p:cNvPr id="5" name="Footer Placeholder 4">
            <a:extLst>
              <a:ext uri="{FF2B5EF4-FFF2-40B4-BE49-F238E27FC236}">
                <a16:creationId xmlns:a16="http://schemas.microsoft.com/office/drawing/2014/main" id="{080AD78C-DEBA-4AF5-9117-F390258EA755}"/>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1BFBC300-38D5-4F31-9C98-782CF0E5F84F}"/>
              </a:ext>
            </a:extLst>
          </p:cNvPr>
          <p:cNvSpPr>
            <a:spLocks noGrp="1"/>
          </p:cNvSpPr>
          <p:nvPr>
            <p:ph type="sldNum" sz="quarter" idx="12"/>
          </p:nvPr>
        </p:nvSpPr>
        <p:spPr/>
        <p:txBody>
          <a:bodyPr/>
          <a:lstStyle>
            <a:lvl1pPr>
              <a:defRPr>
                <a:solidFill>
                  <a:schemeClr val="bg1"/>
                </a:solidFill>
              </a:defRPr>
            </a:lvl1pPr>
          </a:lstStyle>
          <a:p>
            <a:fld id="{5210AB97-92C9-40B6-B65F-7FB1F51538F1}" type="slidenum">
              <a:rPr lang="en-US" smtClean="0"/>
              <a:pPr/>
              <a:t>‹#›</a:t>
            </a:fld>
            <a:endParaRPr lang="en-US"/>
          </a:p>
        </p:txBody>
      </p:sp>
      <p:sp>
        <p:nvSpPr>
          <p:cNvPr id="8" name="Picture Placeholder 7">
            <a:extLst>
              <a:ext uri="{FF2B5EF4-FFF2-40B4-BE49-F238E27FC236}">
                <a16:creationId xmlns:a16="http://schemas.microsoft.com/office/drawing/2014/main" id="{48A4BFBF-0F08-46E4-87A6-41FD10B208DE}"/>
              </a:ext>
            </a:extLst>
          </p:cNvPr>
          <p:cNvSpPr>
            <a:spLocks noGrp="1"/>
          </p:cNvSpPr>
          <p:nvPr>
            <p:ph type="pic" sz="quarter" idx="15" hasCustomPrompt="1"/>
          </p:nvPr>
        </p:nvSpPr>
        <p:spPr>
          <a:xfrm>
            <a:off x="0" y="0"/>
            <a:ext cx="12192000" cy="2247900"/>
          </a:xfrm>
          <a:solidFill>
            <a:schemeClr val="bg1">
              <a:lumMod val="95000"/>
            </a:schemeClr>
          </a:solidFill>
        </p:spPr>
        <p:txBody>
          <a:bodyPr/>
          <a:lstStyle>
            <a:lvl1pPr marL="0" indent="0" algn="ctr">
              <a:buNone/>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 and Mark as decorative</a:t>
            </a:r>
          </a:p>
        </p:txBody>
      </p:sp>
      <p:sp>
        <p:nvSpPr>
          <p:cNvPr id="11" name="Picture Placeholder 10" descr="U.S. Department of Transportation&#10;Federal Highway Administration&#10;logo">
            <a:extLst>
              <a:ext uri="{FF2B5EF4-FFF2-40B4-BE49-F238E27FC236}">
                <a16:creationId xmlns:a16="http://schemas.microsoft.com/office/drawing/2014/main" id="{D59A735E-10FD-4B7E-8E27-AEEBDEC13C68}"/>
              </a:ext>
            </a:extLst>
          </p:cNvPr>
          <p:cNvSpPr>
            <a:spLocks noGrp="1"/>
          </p:cNvSpPr>
          <p:nvPr>
            <p:ph type="pic" sz="quarter" idx="14" hasCustomPrompt="1"/>
          </p:nvPr>
        </p:nvSpPr>
        <p:spPr>
          <a:xfrm>
            <a:off x="233363" y="4562670"/>
            <a:ext cx="3348037" cy="1930206"/>
          </a:xfrm>
        </p:spPr>
        <p:txBody>
          <a:bodyPr anchor="t" anchorCtr="1"/>
          <a:lstStyle>
            <a:lvl1pPr marL="0" indent="0">
              <a:buNone/>
              <a:defRPr>
                <a:solidFill>
                  <a:schemeClr val="bg1"/>
                </a:solidFill>
              </a:defRPr>
            </a:lvl1pPr>
          </a:lstStyle>
          <a:p>
            <a:r>
              <a:rPr lang="en-US" dirty="0"/>
              <a:t>Click to add White FHWA LOGO + add Alternative Text</a:t>
            </a:r>
          </a:p>
        </p:txBody>
      </p:sp>
    </p:spTree>
    <p:extLst>
      <p:ext uri="{BB962C8B-B14F-4D97-AF65-F5344CB8AC3E}">
        <p14:creationId xmlns:p14="http://schemas.microsoft.com/office/powerpoint/2010/main" val="259798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5_Title and Content">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36E6319-8524-43D1-A766-EF265E497A80}"/>
              </a:ext>
            </a:extLst>
          </p:cNvPr>
          <p:cNvSpPr>
            <a:spLocks noGrp="1"/>
          </p:cNvSpPr>
          <p:nvPr>
            <p:ph type="pic" sz="quarter" idx="13"/>
          </p:nvPr>
        </p:nvSpPr>
        <p:spPr>
          <a:xfrm>
            <a:off x="0" y="0"/>
            <a:ext cx="5295414" cy="6858000"/>
          </a:xfrm>
          <a:custGeom>
            <a:avLst/>
            <a:gdLst>
              <a:gd name="connsiteX0" fmla="*/ 0 w 5291138"/>
              <a:gd name="connsiteY0" fmla="*/ 0 h 6858000"/>
              <a:gd name="connsiteX1" fmla="*/ 5291138 w 5291138"/>
              <a:gd name="connsiteY1" fmla="*/ 0 h 6858000"/>
              <a:gd name="connsiteX2" fmla="*/ 5291138 w 5291138"/>
              <a:gd name="connsiteY2" fmla="*/ 6858000 h 6858000"/>
              <a:gd name="connsiteX3" fmla="*/ 0 w 5291138"/>
              <a:gd name="connsiteY3" fmla="*/ 6858000 h 6858000"/>
              <a:gd name="connsiteX4" fmla="*/ 0 w 5291138"/>
              <a:gd name="connsiteY4" fmla="*/ 0 h 6858000"/>
              <a:gd name="connsiteX0" fmla="*/ 0 w 5291138"/>
              <a:gd name="connsiteY0" fmla="*/ 0 h 6858000"/>
              <a:gd name="connsiteX1" fmla="*/ 5291138 w 5291138"/>
              <a:gd name="connsiteY1" fmla="*/ 0 h 6858000"/>
              <a:gd name="connsiteX2" fmla="*/ 5281127 w 5291138"/>
              <a:gd name="connsiteY2" fmla="*/ 1362269 h 6858000"/>
              <a:gd name="connsiteX3" fmla="*/ 5291138 w 5291138"/>
              <a:gd name="connsiteY3" fmla="*/ 6858000 h 6858000"/>
              <a:gd name="connsiteX4" fmla="*/ 0 w 5291138"/>
              <a:gd name="connsiteY4" fmla="*/ 6858000 h 6858000"/>
              <a:gd name="connsiteX5" fmla="*/ 0 w 5291138"/>
              <a:gd name="connsiteY5" fmla="*/ 0 h 6858000"/>
              <a:gd name="connsiteX0" fmla="*/ 0 w 5291138"/>
              <a:gd name="connsiteY0" fmla="*/ 0 h 6858000"/>
              <a:gd name="connsiteX1" fmla="*/ 5291138 w 5291138"/>
              <a:gd name="connsiteY1" fmla="*/ 0 h 6858000"/>
              <a:gd name="connsiteX2" fmla="*/ 5281127 w 5291138"/>
              <a:gd name="connsiteY2" fmla="*/ 1362269 h 6858000"/>
              <a:gd name="connsiteX3" fmla="*/ 5290457 w 5291138"/>
              <a:gd name="connsiteY3" fmla="*/ 5514392 h 6858000"/>
              <a:gd name="connsiteX4" fmla="*/ 5291138 w 5291138"/>
              <a:gd name="connsiteY4" fmla="*/ 6858000 h 6858000"/>
              <a:gd name="connsiteX5" fmla="*/ 0 w 5291138"/>
              <a:gd name="connsiteY5" fmla="*/ 6858000 h 6858000"/>
              <a:gd name="connsiteX6" fmla="*/ 0 w 5291138"/>
              <a:gd name="connsiteY6" fmla="*/ 0 h 6858000"/>
              <a:gd name="connsiteX0" fmla="*/ 0 w 5291138"/>
              <a:gd name="connsiteY0" fmla="*/ 0 h 6858000"/>
              <a:gd name="connsiteX1" fmla="*/ 5291138 w 5291138"/>
              <a:gd name="connsiteY1" fmla="*/ 0 h 6858000"/>
              <a:gd name="connsiteX2" fmla="*/ 5281127 w 5291138"/>
              <a:gd name="connsiteY2" fmla="*/ 1362269 h 6858000"/>
              <a:gd name="connsiteX3" fmla="*/ 5281127 w 5291138"/>
              <a:gd name="connsiteY3" fmla="*/ 5178490 h 6858000"/>
              <a:gd name="connsiteX4" fmla="*/ 5290457 w 5291138"/>
              <a:gd name="connsiteY4" fmla="*/ 5514392 h 6858000"/>
              <a:gd name="connsiteX5" fmla="*/ 5291138 w 5291138"/>
              <a:gd name="connsiteY5" fmla="*/ 6858000 h 6858000"/>
              <a:gd name="connsiteX6" fmla="*/ 0 w 5291138"/>
              <a:gd name="connsiteY6" fmla="*/ 6858000 h 6858000"/>
              <a:gd name="connsiteX7" fmla="*/ 0 w 5291138"/>
              <a:gd name="connsiteY7" fmla="*/ 0 h 6858000"/>
              <a:gd name="connsiteX0" fmla="*/ 0 w 5291138"/>
              <a:gd name="connsiteY0" fmla="*/ 0 h 6858000"/>
              <a:gd name="connsiteX1" fmla="*/ 5291138 w 5291138"/>
              <a:gd name="connsiteY1" fmla="*/ 0 h 6858000"/>
              <a:gd name="connsiteX2" fmla="*/ 5281127 w 5291138"/>
              <a:gd name="connsiteY2" fmla="*/ 1362269 h 6858000"/>
              <a:gd name="connsiteX3" fmla="*/ 5281127 w 5291138"/>
              <a:gd name="connsiteY3" fmla="*/ 1586204 h 6858000"/>
              <a:gd name="connsiteX4" fmla="*/ 5281127 w 5291138"/>
              <a:gd name="connsiteY4" fmla="*/ 5178490 h 6858000"/>
              <a:gd name="connsiteX5" fmla="*/ 5290457 w 5291138"/>
              <a:gd name="connsiteY5" fmla="*/ 5514392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81127 w 5291138"/>
              <a:gd name="connsiteY2" fmla="*/ 1362269 h 6858000"/>
              <a:gd name="connsiteX3" fmla="*/ 2267339 w 5291138"/>
              <a:gd name="connsiteY3" fmla="*/ 1511559 h 6858000"/>
              <a:gd name="connsiteX4" fmla="*/ 5281127 w 5291138"/>
              <a:gd name="connsiteY4" fmla="*/ 5178490 h 6858000"/>
              <a:gd name="connsiteX5" fmla="*/ 5290457 w 5291138"/>
              <a:gd name="connsiteY5" fmla="*/ 5514392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81127 w 5291138"/>
              <a:gd name="connsiteY2" fmla="*/ 1362269 h 6858000"/>
              <a:gd name="connsiteX3" fmla="*/ 2267339 w 5291138"/>
              <a:gd name="connsiteY3" fmla="*/ 1511559 h 6858000"/>
              <a:gd name="connsiteX4" fmla="*/ 3956180 w 5291138"/>
              <a:gd name="connsiteY4" fmla="*/ 5756988 h 6858000"/>
              <a:gd name="connsiteX5" fmla="*/ 5290457 w 5291138"/>
              <a:gd name="connsiteY5" fmla="*/ 5514392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81127 w 5291138"/>
              <a:gd name="connsiteY2" fmla="*/ 1362269 h 6858000"/>
              <a:gd name="connsiteX3" fmla="*/ 2267339 w 5291138"/>
              <a:gd name="connsiteY3" fmla="*/ 1511559 h 6858000"/>
              <a:gd name="connsiteX4" fmla="*/ 3946655 w 5291138"/>
              <a:gd name="connsiteY4" fmla="*/ 5504575 h 6858000"/>
              <a:gd name="connsiteX5" fmla="*/ 5290457 w 5291138"/>
              <a:gd name="connsiteY5" fmla="*/ 5514392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81127 w 5291138"/>
              <a:gd name="connsiteY2" fmla="*/ 1362269 h 6858000"/>
              <a:gd name="connsiteX3" fmla="*/ 2267339 w 5291138"/>
              <a:gd name="connsiteY3" fmla="*/ 1511559 h 6858000"/>
              <a:gd name="connsiteX4" fmla="*/ 3946655 w 5291138"/>
              <a:gd name="connsiteY4" fmla="*/ 5504575 h 6858000"/>
              <a:gd name="connsiteX5" fmla="*/ 5288076 w 5291138"/>
              <a:gd name="connsiteY5" fmla="*/ 5502486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81127 w 5291138"/>
              <a:gd name="connsiteY2" fmla="*/ 1362269 h 6858000"/>
              <a:gd name="connsiteX3" fmla="*/ 2267339 w 5291138"/>
              <a:gd name="connsiteY3" fmla="*/ 1511559 h 6858000"/>
              <a:gd name="connsiteX4" fmla="*/ 3970468 w 5291138"/>
              <a:gd name="connsiteY4" fmla="*/ 5506956 h 6858000"/>
              <a:gd name="connsiteX5" fmla="*/ 5288076 w 5291138"/>
              <a:gd name="connsiteY5" fmla="*/ 5502486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81127 w 5291138"/>
              <a:gd name="connsiteY2" fmla="*/ 1362269 h 6858000"/>
              <a:gd name="connsiteX3" fmla="*/ 2267339 w 5291138"/>
              <a:gd name="connsiteY3" fmla="*/ 1511559 h 6858000"/>
              <a:gd name="connsiteX4" fmla="*/ 3968087 w 5291138"/>
              <a:gd name="connsiteY4" fmla="*/ 5502194 h 6858000"/>
              <a:gd name="connsiteX5" fmla="*/ 5288076 w 5291138"/>
              <a:gd name="connsiteY5" fmla="*/ 5502486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90652 w 5291138"/>
              <a:gd name="connsiteY2" fmla="*/ 1362269 h 6858000"/>
              <a:gd name="connsiteX3" fmla="*/ 2267339 w 5291138"/>
              <a:gd name="connsiteY3" fmla="*/ 1511559 h 6858000"/>
              <a:gd name="connsiteX4" fmla="*/ 3968087 w 5291138"/>
              <a:gd name="connsiteY4" fmla="*/ 5502194 h 6858000"/>
              <a:gd name="connsiteX5" fmla="*/ 5288076 w 5291138"/>
              <a:gd name="connsiteY5" fmla="*/ 5502486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90652 w 5291138"/>
              <a:gd name="connsiteY2" fmla="*/ 1362269 h 6858000"/>
              <a:gd name="connsiteX3" fmla="*/ 3960407 w 5291138"/>
              <a:gd name="connsiteY3" fmla="*/ 1378209 h 6858000"/>
              <a:gd name="connsiteX4" fmla="*/ 3968087 w 5291138"/>
              <a:gd name="connsiteY4" fmla="*/ 5502194 h 6858000"/>
              <a:gd name="connsiteX5" fmla="*/ 5288076 w 5291138"/>
              <a:gd name="connsiteY5" fmla="*/ 5502486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90652 w 5291138"/>
              <a:gd name="connsiteY2" fmla="*/ 1362269 h 6858000"/>
              <a:gd name="connsiteX3" fmla="*/ 3950882 w 5291138"/>
              <a:gd name="connsiteY3" fmla="*/ 1337728 h 6858000"/>
              <a:gd name="connsiteX4" fmla="*/ 3968087 w 5291138"/>
              <a:gd name="connsiteY4" fmla="*/ 5502194 h 6858000"/>
              <a:gd name="connsiteX5" fmla="*/ 5288076 w 5291138"/>
              <a:gd name="connsiteY5" fmla="*/ 5502486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90652 w 5291138"/>
              <a:gd name="connsiteY2" fmla="*/ 1362269 h 6858000"/>
              <a:gd name="connsiteX3" fmla="*/ 3969932 w 5291138"/>
              <a:gd name="connsiteY3" fmla="*/ 1354397 h 6858000"/>
              <a:gd name="connsiteX4" fmla="*/ 3968087 w 5291138"/>
              <a:gd name="connsiteY4" fmla="*/ 5502194 h 6858000"/>
              <a:gd name="connsiteX5" fmla="*/ 5288076 w 5291138"/>
              <a:gd name="connsiteY5" fmla="*/ 5502486 h 6858000"/>
              <a:gd name="connsiteX6" fmla="*/ 5291138 w 5291138"/>
              <a:gd name="connsiteY6" fmla="*/ 6858000 h 6858000"/>
              <a:gd name="connsiteX7" fmla="*/ 0 w 5291138"/>
              <a:gd name="connsiteY7" fmla="*/ 6858000 h 6858000"/>
              <a:gd name="connsiteX8" fmla="*/ 0 w 5291138"/>
              <a:gd name="connsiteY8" fmla="*/ 0 h 6858000"/>
              <a:gd name="connsiteX0" fmla="*/ 0 w 5291138"/>
              <a:gd name="connsiteY0" fmla="*/ 0 h 6858000"/>
              <a:gd name="connsiteX1" fmla="*/ 5291138 w 5291138"/>
              <a:gd name="connsiteY1" fmla="*/ 0 h 6858000"/>
              <a:gd name="connsiteX2" fmla="*/ 5290652 w 5291138"/>
              <a:gd name="connsiteY2" fmla="*/ 1328932 h 6858000"/>
              <a:gd name="connsiteX3" fmla="*/ 3969932 w 5291138"/>
              <a:gd name="connsiteY3" fmla="*/ 1354397 h 6858000"/>
              <a:gd name="connsiteX4" fmla="*/ 3968087 w 5291138"/>
              <a:gd name="connsiteY4" fmla="*/ 5502194 h 6858000"/>
              <a:gd name="connsiteX5" fmla="*/ 5288076 w 5291138"/>
              <a:gd name="connsiteY5" fmla="*/ 5502486 h 6858000"/>
              <a:gd name="connsiteX6" fmla="*/ 5291138 w 5291138"/>
              <a:gd name="connsiteY6" fmla="*/ 6858000 h 6858000"/>
              <a:gd name="connsiteX7" fmla="*/ 0 w 5291138"/>
              <a:gd name="connsiteY7" fmla="*/ 6858000 h 6858000"/>
              <a:gd name="connsiteX8" fmla="*/ 0 w 5291138"/>
              <a:gd name="connsiteY8" fmla="*/ 0 h 6858000"/>
              <a:gd name="connsiteX0" fmla="*/ 0 w 5295414"/>
              <a:gd name="connsiteY0" fmla="*/ 0 h 6858000"/>
              <a:gd name="connsiteX1" fmla="*/ 5291138 w 5295414"/>
              <a:gd name="connsiteY1" fmla="*/ 0 h 6858000"/>
              <a:gd name="connsiteX2" fmla="*/ 5295414 w 5295414"/>
              <a:gd name="connsiteY2" fmla="*/ 1352744 h 6858000"/>
              <a:gd name="connsiteX3" fmla="*/ 3969932 w 5295414"/>
              <a:gd name="connsiteY3" fmla="*/ 1354397 h 6858000"/>
              <a:gd name="connsiteX4" fmla="*/ 3968087 w 5295414"/>
              <a:gd name="connsiteY4" fmla="*/ 5502194 h 6858000"/>
              <a:gd name="connsiteX5" fmla="*/ 5288076 w 5295414"/>
              <a:gd name="connsiteY5" fmla="*/ 5502486 h 6858000"/>
              <a:gd name="connsiteX6" fmla="*/ 5291138 w 5295414"/>
              <a:gd name="connsiteY6" fmla="*/ 6858000 h 6858000"/>
              <a:gd name="connsiteX7" fmla="*/ 0 w 5295414"/>
              <a:gd name="connsiteY7" fmla="*/ 6858000 h 6858000"/>
              <a:gd name="connsiteX8" fmla="*/ 0 w 5295414"/>
              <a:gd name="connsiteY8" fmla="*/ 0 h 6858000"/>
              <a:gd name="connsiteX0" fmla="*/ 0 w 5295414"/>
              <a:gd name="connsiteY0" fmla="*/ 0 h 6858000"/>
              <a:gd name="connsiteX1" fmla="*/ 5291138 w 5295414"/>
              <a:gd name="connsiteY1" fmla="*/ 0 h 6858000"/>
              <a:gd name="connsiteX2" fmla="*/ 5295414 w 5295414"/>
              <a:gd name="connsiteY2" fmla="*/ 1352744 h 6858000"/>
              <a:gd name="connsiteX3" fmla="*/ 3969932 w 5295414"/>
              <a:gd name="connsiteY3" fmla="*/ 1354397 h 6858000"/>
              <a:gd name="connsiteX4" fmla="*/ 3968087 w 5295414"/>
              <a:gd name="connsiteY4" fmla="*/ 5502194 h 6858000"/>
              <a:gd name="connsiteX5" fmla="*/ 5291251 w 5295414"/>
              <a:gd name="connsiteY5" fmla="*/ 5505661 h 6858000"/>
              <a:gd name="connsiteX6" fmla="*/ 5291138 w 5295414"/>
              <a:gd name="connsiteY6" fmla="*/ 6858000 h 6858000"/>
              <a:gd name="connsiteX7" fmla="*/ 0 w 5295414"/>
              <a:gd name="connsiteY7" fmla="*/ 6858000 h 6858000"/>
              <a:gd name="connsiteX8" fmla="*/ 0 w 5295414"/>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5414" h="6858000">
                <a:moveTo>
                  <a:pt x="0" y="0"/>
                </a:moveTo>
                <a:lnTo>
                  <a:pt x="5291138" y="0"/>
                </a:lnTo>
                <a:cubicBezTo>
                  <a:pt x="5292563" y="450915"/>
                  <a:pt x="5293989" y="901829"/>
                  <a:pt x="5295414" y="1352744"/>
                </a:cubicBezTo>
                <a:lnTo>
                  <a:pt x="3969932" y="1354397"/>
                </a:lnTo>
                <a:lnTo>
                  <a:pt x="3968087" y="5502194"/>
                </a:lnTo>
                <a:lnTo>
                  <a:pt x="5291251" y="5505661"/>
                </a:lnTo>
                <a:cubicBezTo>
                  <a:pt x="5292272" y="5957499"/>
                  <a:pt x="5290117" y="6406162"/>
                  <a:pt x="5291138" y="6858000"/>
                </a:cubicBezTo>
                <a:lnTo>
                  <a:pt x="0" y="6858000"/>
                </a:lnTo>
                <a:lnTo>
                  <a:pt x="0" y="0"/>
                </a:lnTo>
                <a:close/>
              </a:path>
            </a:pathLst>
          </a:custGeom>
          <a:solidFill>
            <a:schemeClr val="bg1">
              <a:lumMod val="95000"/>
            </a:schemeClr>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582BDCDB-E7D8-4CF6-9DFE-C7CD88A5C55A}"/>
              </a:ext>
            </a:extLst>
          </p:cNvPr>
          <p:cNvSpPr>
            <a:spLocks noGrp="1"/>
          </p:cNvSpPr>
          <p:nvPr>
            <p:ph type="title"/>
          </p:nvPr>
        </p:nvSpPr>
        <p:spPr>
          <a:xfrm>
            <a:off x="5396825" y="365126"/>
            <a:ext cx="5956974" cy="894508"/>
          </a:xfrm>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35084E8-A934-4875-A3C0-33716A566717}"/>
              </a:ext>
            </a:extLst>
          </p:cNvPr>
          <p:cNvSpPr>
            <a:spLocks noGrp="1"/>
          </p:cNvSpPr>
          <p:nvPr>
            <p:ph idx="1"/>
          </p:nvPr>
        </p:nvSpPr>
        <p:spPr>
          <a:xfrm>
            <a:off x="6699380" y="1399593"/>
            <a:ext cx="4654419" cy="46279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C43C0D-6700-4DCB-97D9-01C1F9A51451}"/>
              </a:ext>
            </a:extLst>
          </p:cNvPr>
          <p:cNvSpPr>
            <a:spLocks noGrp="1"/>
          </p:cNvSpPr>
          <p:nvPr>
            <p:ph type="dt" sz="half" idx="10"/>
          </p:nvPr>
        </p:nvSpPr>
        <p:spPr/>
        <p:txBody>
          <a:bodyPr/>
          <a:lstStyle/>
          <a:p>
            <a:fld id="{70052133-F35F-4379-ACE5-09C45CEC8677}" type="datetimeFigureOut">
              <a:rPr lang="en-US" smtClean="0"/>
              <a:t>5/8/2025</a:t>
            </a:fld>
            <a:endParaRPr lang="en-US"/>
          </a:p>
        </p:txBody>
      </p:sp>
      <p:sp>
        <p:nvSpPr>
          <p:cNvPr id="5" name="Footer Placeholder 4">
            <a:extLst>
              <a:ext uri="{FF2B5EF4-FFF2-40B4-BE49-F238E27FC236}">
                <a16:creationId xmlns:a16="http://schemas.microsoft.com/office/drawing/2014/main" id="{B9158A24-AE25-4274-863F-554902EBE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44B317-E831-4129-90F8-C39425D1C425}"/>
              </a:ext>
            </a:extLst>
          </p:cNvPr>
          <p:cNvSpPr>
            <a:spLocks noGrp="1"/>
          </p:cNvSpPr>
          <p:nvPr>
            <p:ph type="sldNum" sz="quarter" idx="12"/>
          </p:nvPr>
        </p:nvSpPr>
        <p:spPr/>
        <p:txBody>
          <a:bodyPr/>
          <a:lstStyle/>
          <a:p>
            <a:fld id="{5210AB97-92C9-40B6-B65F-7FB1F51538F1}" type="slidenum">
              <a:rPr lang="en-US" smtClean="0"/>
              <a:t>‹#›</a:t>
            </a:fld>
            <a:endParaRPr lang="en-US"/>
          </a:p>
        </p:txBody>
      </p:sp>
      <p:sp>
        <p:nvSpPr>
          <p:cNvPr id="9" name="Rectangle 8">
            <a:extLst>
              <a:ext uri="{FF2B5EF4-FFF2-40B4-BE49-F238E27FC236}">
                <a16:creationId xmlns:a16="http://schemas.microsoft.com/office/drawing/2014/main" id="{23EA30C3-E91D-4748-99CC-B1B8ED4E92B1}"/>
              </a:ext>
            </a:extLst>
          </p:cNvPr>
          <p:cNvSpPr/>
          <p:nvPr userDrawn="1"/>
        </p:nvSpPr>
        <p:spPr>
          <a:xfrm>
            <a:off x="3962400" y="1355725"/>
            <a:ext cx="2635568" cy="4143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Text&#10;&#10;Description automatically generated with low confidence">
            <a:extLst>
              <a:ext uri="{FF2B5EF4-FFF2-40B4-BE49-F238E27FC236}">
                <a16:creationId xmlns:a16="http://schemas.microsoft.com/office/drawing/2014/main" id="{C61A8C33-1D5B-4BEB-905C-7D14C5774D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6378" y="2458705"/>
            <a:ext cx="1760895" cy="1732296"/>
          </a:xfrm>
          <a:prstGeom prst="rect">
            <a:avLst/>
          </a:prstGeom>
        </p:spPr>
      </p:pic>
    </p:spTree>
    <p:extLst>
      <p:ext uri="{BB962C8B-B14F-4D97-AF65-F5344CB8AC3E}">
        <p14:creationId xmlns:p14="http://schemas.microsoft.com/office/powerpoint/2010/main" val="1452830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bg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2864A2BA-3510-4E48-A5BC-069DA9825D86}"/>
              </a:ext>
            </a:extLst>
          </p:cNvPr>
          <p:cNvSpPr>
            <a:spLocks noGrp="1"/>
          </p:cNvSpPr>
          <p:nvPr>
            <p:ph type="pic" sz="quarter" idx="13" hasCustomPrompt="1"/>
          </p:nvPr>
        </p:nvSpPr>
        <p:spPr>
          <a:xfrm>
            <a:off x="0" y="0"/>
            <a:ext cx="5232400" cy="6858000"/>
          </a:xfrm>
          <a:solidFill>
            <a:schemeClr val="bg1">
              <a:lumMod val="95000"/>
            </a:schemeClr>
          </a:solidFill>
        </p:spPr>
        <p:txBody>
          <a:bodyPr/>
          <a:lstStyle>
            <a:lvl1pPr marL="0" indent="0">
              <a:buNone/>
              <a:defRPr/>
            </a:lvl1pPr>
          </a:lstStyle>
          <a:p>
            <a:r>
              <a:rPr lang="en-US" dirty="0"/>
              <a:t>Click Icon to Add Picture</a:t>
            </a:r>
          </a:p>
        </p:txBody>
      </p:sp>
      <p:sp>
        <p:nvSpPr>
          <p:cNvPr id="2" name="Title 1">
            <a:extLst>
              <a:ext uri="{FF2B5EF4-FFF2-40B4-BE49-F238E27FC236}">
                <a16:creationId xmlns:a16="http://schemas.microsoft.com/office/drawing/2014/main" id="{6B3FC9CA-B08F-4C31-80EF-D4A53A3244D2}"/>
              </a:ext>
            </a:extLst>
          </p:cNvPr>
          <p:cNvSpPr>
            <a:spLocks noGrp="1"/>
          </p:cNvSpPr>
          <p:nvPr>
            <p:ph type="title"/>
          </p:nvPr>
        </p:nvSpPr>
        <p:spPr>
          <a:xfrm>
            <a:off x="3741576" y="375461"/>
            <a:ext cx="8450424" cy="2246441"/>
          </a:xfrm>
          <a:solidFill>
            <a:schemeClr val="tx1"/>
          </a:solidFill>
        </p:spPr>
        <p:txBody>
          <a:bodyPr anchor="ct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CB073C-7848-4C69-890B-6E42CC3CD322}"/>
              </a:ext>
            </a:extLst>
          </p:cNvPr>
          <p:cNvSpPr>
            <a:spLocks noGrp="1"/>
          </p:cNvSpPr>
          <p:nvPr>
            <p:ph type="body" idx="1"/>
          </p:nvPr>
        </p:nvSpPr>
        <p:spPr>
          <a:xfrm>
            <a:off x="5505060" y="2836507"/>
            <a:ext cx="5842389" cy="325314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6F483C-E674-4A72-9D6E-318F58621496}"/>
              </a:ext>
            </a:extLst>
          </p:cNvPr>
          <p:cNvSpPr>
            <a:spLocks noGrp="1"/>
          </p:cNvSpPr>
          <p:nvPr>
            <p:ph type="dt" sz="half" idx="10"/>
          </p:nvPr>
        </p:nvSpPr>
        <p:spPr/>
        <p:txBody>
          <a:bodyPr/>
          <a:lstStyle/>
          <a:p>
            <a:fld id="{70052133-F35F-4379-ACE5-09C45CEC8677}" type="datetimeFigureOut">
              <a:rPr lang="en-US" smtClean="0"/>
              <a:t>5/8/2025</a:t>
            </a:fld>
            <a:endParaRPr lang="en-US"/>
          </a:p>
        </p:txBody>
      </p:sp>
      <p:sp>
        <p:nvSpPr>
          <p:cNvPr id="5" name="Footer Placeholder 4">
            <a:extLst>
              <a:ext uri="{FF2B5EF4-FFF2-40B4-BE49-F238E27FC236}">
                <a16:creationId xmlns:a16="http://schemas.microsoft.com/office/drawing/2014/main" id="{761DC33C-AD81-4249-9421-61C858F49DB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362FF0-4D68-4AE0-B41A-549C7B191B39}"/>
              </a:ext>
            </a:extLst>
          </p:cNvPr>
          <p:cNvSpPr>
            <a:spLocks noGrp="1"/>
          </p:cNvSpPr>
          <p:nvPr>
            <p:ph type="sldNum" sz="quarter" idx="12"/>
          </p:nvPr>
        </p:nvSpPr>
        <p:spPr/>
        <p:txBody>
          <a:bodyPr/>
          <a:lstStyle/>
          <a:p>
            <a:fld id="{5210AB97-92C9-40B6-B65F-7FB1F51538F1}" type="slidenum">
              <a:rPr lang="en-US" smtClean="0"/>
              <a:t>‹#›</a:t>
            </a:fld>
            <a:endParaRPr lang="en-US"/>
          </a:p>
        </p:txBody>
      </p:sp>
    </p:spTree>
    <p:extLst>
      <p:ext uri="{BB962C8B-B14F-4D97-AF65-F5344CB8AC3E}">
        <p14:creationId xmlns:p14="http://schemas.microsoft.com/office/powerpoint/2010/main" val="4232588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08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HWA Short White logo">
            <a:extLst>
              <a:ext uri="{FF2B5EF4-FFF2-40B4-BE49-F238E27FC236}">
                <a16:creationId xmlns:a16="http://schemas.microsoft.com/office/drawing/2014/main" id="{B371C037-1858-4D8B-A4E6-6448EF03FE62}"/>
              </a:ext>
            </a:extLst>
          </p:cNvPr>
          <p:cNvSpPr>
            <a:spLocks noGrp="1"/>
          </p:cNvSpPr>
          <p:nvPr>
            <p:ph type="pic" sz="quarter" idx="14" hasCustomPrompt="1"/>
          </p:nvPr>
        </p:nvSpPr>
        <p:spPr>
          <a:xfrm>
            <a:off x="9982200" y="265113"/>
            <a:ext cx="1685925" cy="1325562"/>
          </a:xfrm>
        </p:spPr>
        <p:txBody>
          <a:bodyPr anchor="ctr">
            <a:normAutofit/>
          </a:bodyPr>
          <a:lstStyle>
            <a:lvl1pPr marL="0" indent="0" algn="ctr">
              <a:buNone/>
              <a:defRPr sz="1200">
                <a:solidFill>
                  <a:schemeClr val="bg1"/>
                </a:solidFill>
              </a:defRPr>
            </a:lvl1pPr>
          </a:lstStyle>
          <a:p>
            <a:r>
              <a:rPr lang="en-US" dirty="0"/>
              <a:t>Click to add FHWA LOGO + add Alternative Text</a:t>
            </a:r>
          </a:p>
        </p:txBody>
      </p:sp>
      <p:sp>
        <p:nvSpPr>
          <p:cNvPr id="2" name="Title 1">
            <a:extLst>
              <a:ext uri="{FF2B5EF4-FFF2-40B4-BE49-F238E27FC236}">
                <a16:creationId xmlns:a16="http://schemas.microsoft.com/office/drawing/2014/main" id="{582BDCDB-E7D8-4CF6-9DFE-C7CD88A5C55A}"/>
              </a:ext>
            </a:extLst>
          </p:cNvPr>
          <p:cNvSpPr>
            <a:spLocks noGrp="1"/>
          </p:cNvSpPr>
          <p:nvPr>
            <p:ph type="title"/>
          </p:nvPr>
        </p:nvSpPr>
        <p:spPr/>
        <p:txBody>
          <a:bodyPr/>
          <a:lstStyle/>
          <a:p>
            <a:r>
              <a:rPr lang="en-US"/>
              <a:t>Click to edit Master title style</a:t>
            </a:r>
          </a:p>
        </p:txBody>
      </p:sp>
      <p:sp>
        <p:nvSpPr>
          <p:cNvPr id="8" name="Subtitle | Division | Office">
            <a:extLst>
              <a:ext uri="{FF2B5EF4-FFF2-40B4-BE49-F238E27FC236}">
                <a16:creationId xmlns:a16="http://schemas.microsoft.com/office/drawing/2014/main" id="{46B6C784-5FDB-4658-AA8C-5EC29BBBBE1F}"/>
              </a:ext>
            </a:extLst>
          </p:cNvPr>
          <p:cNvSpPr>
            <a:spLocks noGrp="1"/>
          </p:cNvSpPr>
          <p:nvPr>
            <p:ph type="body" sz="quarter" idx="13"/>
          </p:nvPr>
        </p:nvSpPr>
        <p:spPr>
          <a:xfrm>
            <a:off x="2651760" y="1590636"/>
            <a:ext cx="4479925" cy="301752"/>
          </a:xfrm>
          <a:solidFill>
            <a:srgbClr val="000000"/>
          </a:solidFill>
        </p:spPr>
        <p:txBody>
          <a:bodyPr anchor="ctr">
            <a:noAutofit/>
          </a:bodyPr>
          <a:lstStyle>
            <a:lvl1pPr marL="0" indent="0">
              <a:buNone/>
              <a:defRPr sz="2000">
                <a:solidFill>
                  <a:schemeClr val="bg1"/>
                </a:solidFill>
              </a:defRPr>
            </a:lvl1pPr>
          </a:lstStyle>
          <a:p>
            <a:pPr lvl="0"/>
            <a:r>
              <a:rPr lang="en-US"/>
              <a:t>Click to edit Master text styles</a:t>
            </a:r>
          </a:p>
        </p:txBody>
      </p:sp>
      <p:sp>
        <p:nvSpPr>
          <p:cNvPr id="3" name="Content Placeholder 2">
            <a:extLst>
              <a:ext uri="{FF2B5EF4-FFF2-40B4-BE49-F238E27FC236}">
                <a16:creationId xmlns:a16="http://schemas.microsoft.com/office/drawing/2014/main" id="{135084E8-A934-4875-A3C0-33716A5667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C43C0D-6700-4DCB-97D9-01C1F9A51451}"/>
              </a:ext>
            </a:extLst>
          </p:cNvPr>
          <p:cNvSpPr>
            <a:spLocks noGrp="1"/>
          </p:cNvSpPr>
          <p:nvPr>
            <p:ph type="dt" sz="half" idx="10"/>
          </p:nvPr>
        </p:nvSpPr>
        <p:spPr/>
        <p:txBody>
          <a:bodyPr/>
          <a:lstStyle/>
          <a:p>
            <a:fld id="{70052133-F35F-4379-ACE5-09C45CEC8677}" type="datetimeFigureOut">
              <a:rPr lang="en-US" smtClean="0"/>
              <a:t>5/8/2025</a:t>
            </a:fld>
            <a:endParaRPr lang="en-US"/>
          </a:p>
        </p:txBody>
      </p:sp>
      <p:sp>
        <p:nvSpPr>
          <p:cNvPr id="5" name="Footer Placeholder 4">
            <a:extLst>
              <a:ext uri="{FF2B5EF4-FFF2-40B4-BE49-F238E27FC236}">
                <a16:creationId xmlns:a16="http://schemas.microsoft.com/office/drawing/2014/main" id="{B9158A24-AE25-4274-863F-554902EBE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44B317-E831-4129-90F8-C39425D1C425}"/>
              </a:ext>
            </a:extLst>
          </p:cNvPr>
          <p:cNvSpPr>
            <a:spLocks noGrp="1"/>
          </p:cNvSpPr>
          <p:nvPr>
            <p:ph type="sldNum" sz="quarter" idx="12"/>
          </p:nvPr>
        </p:nvSpPr>
        <p:spPr/>
        <p:txBody>
          <a:bodyPr/>
          <a:lstStyle/>
          <a:p>
            <a:fld id="{5210AB97-92C9-40B6-B65F-7FB1F51538F1}" type="slidenum">
              <a:rPr lang="en-US" smtClean="0"/>
              <a:t>‹#›</a:t>
            </a:fld>
            <a:endParaRPr lang="en-US"/>
          </a:p>
        </p:txBody>
      </p:sp>
    </p:spTree>
    <p:extLst>
      <p:ext uri="{BB962C8B-B14F-4D97-AF65-F5344CB8AC3E}">
        <p14:creationId xmlns:p14="http://schemas.microsoft.com/office/powerpoint/2010/main" val="663414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BDCDB-E7D8-4CF6-9DFE-C7CD88A5C55A}"/>
              </a:ext>
            </a:extLst>
          </p:cNvPr>
          <p:cNvSpPr>
            <a:spLocks noGrp="1"/>
          </p:cNvSpPr>
          <p:nvPr>
            <p:ph type="title"/>
          </p:nvPr>
        </p:nvSpPr>
        <p:spPr>
          <a:xfrm>
            <a:off x="2651760" y="265073"/>
            <a:ext cx="7315200" cy="1325563"/>
          </a:xfrm>
        </p:spPr>
        <p:txBody>
          <a:bodyPr/>
          <a:lstStyle/>
          <a:p>
            <a:r>
              <a:rPr lang="en-US"/>
              <a:t>Click to edit Master title style</a:t>
            </a:r>
          </a:p>
        </p:txBody>
      </p:sp>
      <p:sp>
        <p:nvSpPr>
          <p:cNvPr id="9" name="Subtitle | Division | Office">
            <a:extLst>
              <a:ext uri="{FF2B5EF4-FFF2-40B4-BE49-F238E27FC236}">
                <a16:creationId xmlns:a16="http://schemas.microsoft.com/office/drawing/2014/main" id="{160113D8-E809-4A7D-890C-65B7421F0625}"/>
              </a:ext>
            </a:extLst>
          </p:cNvPr>
          <p:cNvSpPr>
            <a:spLocks noGrp="1"/>
          </p:cNvSpPr>
          <p:nvPr>
            <p:ph type="body" sz="quarter" idx="13"/>
          </p:nvPr>
        </p:nvSpPr>
        <p:spPr>
          <a:xfrm>
            <a:off x="2651760" y="1590636"/>
            <a:ext cx="4479925" cy="301752"/>
          </a:xfrm>
          <a:solidFill>
            <a:srgbClr val="000000"/>
          </a:solidFill>
        </p:spPr>
        <p:txBody>
          <a:bodyPr anchor="ctr">
            <a:noAutofit/>
          </a:bodyPr>
          <a:lstStyle>
            <a:lvl1pPr marL="0" indent="0">
              <a:buNone/>
              <a:defRPr sz="2000">
                <a:solidFill>
                  <a:schemeClr val="bg1"/>
                </a:solidFill>
              </a:defRPr>
            </a:lvl1pPr>
          </a:lstStyle>
          <a:p>
            <a:pPr lvl="0"/>
            <a:r>
              <a:rPr lang="en-US"/>
              <a:t>Click to edit Master text styles</a:t>
            </a:r>
          </a:p>
        </p:txBody>
      </p:sp>
      <p:sp>
        <p:nvSpPr>
          <p:cNvPr id="3" name="Content Placeholder 2">
            <a:extLst>
              <a:ext uri="{FF2B5EF4-FFF2-40B4-BE49-F238E27FC236}">
                <a16:creationId xmlns:a16="http://schemas.microsoft.com/office/drawing/2014/main" id="{135084E8-A934-4875-A3C0-33716A5667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C43C0D-6700-4DCB-97D9-01C1F9A51451}"/>
              </a:ext>
            </a:extLst>
          </p:cNvPr>
          <p:cNvSpPr>
            <a:spLocks noGrp="1"/>
          </p:cNvSpPr>
          <p:nvPr>
            <p:ph type="dt" sz="half" idx="10"/>
          </p:nvPr>
        </p:nvSpPr>
        <p:spPr/>
        <p:txBody>
          <a:bodyPr/>
          <a:lstStyle/>
          <a:p>
            <a:fld id="{70052133-F35F-4379-ACE5-09C45CEC8677}" type="datetimeFigureOut">
              <a:rPr lang="en-US" smtClean="0"/>
              <a:t>5/8/2025</a:t>
            </a:fld>
            <a:endParaRPr lang="en-US"/>
          </a:p>
        </p:txBody>
      </p:sp>
      <p:sp>
        <p:nvSpPr>
          <p:cNvPr id="5" name="Footer Placeholder 4">
            <a:extLst>
              <a:ext uri="{FF2B5EF4-FFF2-40B4-BE49-F238E27FC236}">
                <a16:creationId xmlns:a16="http://schemas.microsoft.com/office/drawing/2014/main" id="{B9158A24-AE25-4274-863F-554902EBE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44B317-E831-4129-90F8-C39425D1C425}"/>
              </a:ext>
            </a:extLst>
          </p:cNvPr>
          <p:cNvSpPr>
            <a:spLocks noGrp="1"/>
          </p:cNvSpPr>
          <p:nvPr>
            <p:ph type="sldNum" sz="quarter" idx="12"/>
          </p:nvPr>
        </p:nvSpPr>
        <p:spPr/>
        <p:txBody>
          <a:bodyPr/>
          <a:lstStyle/>
          <a:p>
            <a:fld id="{5210AB97-92C9-40B6-B65F-7FB1F51538F1}" type="slidenum">
              <a:rPr lang="en-US" smtClean="0"/>
              <a:t>‹#›</a:t>
            </a:fld>
            <a:endParaRPr lang="en-US"/>
          </a:p>
        </p:txBody>
      </p:sp>
    </p:spTree>
    <p:extLst>
      <p:ext uri="{BB962C8B-B14F-4D97-AF65-F5344CB8AC3E}">
        <p14:creationId xmlns:p14="http://schemas.microsoft.com/office/powerpoint/2010/main" val="4287475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D137-1F2D-4F01-A5F2-F1C7E700F553}"/>
              </a:ext>
            </a:extLst>
          </p:cNvPr>
          <p:cNvSpPr>
            <a:spLocks noGrp="1"/>
          </p:cNvSpPr>
          <p:nvPr>
            <p:ph type="title"/>
          </p:nvPr>
        </p:nvSpPr>
        <p:spPr>
          <a:xfrm>
            <a:off x="2651760" y="265073"/>
            <a:ext cx="7315200" cy="1325563"/>
          </a:xfrm>
        </p:spPr>
        <p:txBody>
          <a:bodyPr/>
          <a:lstStyle/>
          <a:p>
            <a:r>
              <a:rPr lang="en-US"/>
              <a:t>Click to edit Master title style</a:t>
            </a:r>
          </a:p>
        </p:txBody>
      </p:sp>
      <p:sp>
        <p:nvSpPr>
          <p:cNvPr id="9" name="Subtitle | Division | Office">
            <a:extLst>
              <a:ext uri="{FF2B5EF4-FFF2-40B4-BE49-F238E27FC236}">
                <a16:creationId xmlns:a16="http://schemas.microsoft.com/office/drawing/2014/main" id="{71855BE6-EAB5-46AB-B20E-765C789955A2}"/>
              </a:ext>
            </a:extLst>
          </p:cNvPr>
          <p:cNvSpPr>
            <a:spLocks noGrp="1"/>
          </p:cNvSpPr>
          <p:nvPr>
            <p:ph type="body" sz="quarter" idx="13"/>
          </p:nvPr>
        </p:nvSpPr>
        <p:spPr>
          <a:xfrm>
            <a:off x="2651760" y="1590636"/>
            <a:ext cx="4479925" cy="301752"/>
          </a:xfrm>
          <a:solidFill>
            <a:srgbClr val="000000"/>
          </a:solidFill>
        </p:spPr>
        <p:txBody>
          <a:bodyPr anchor="ctr">
            <a:noAutofit/>
          </a:bodyPr>
          <a:lstStyle>
            <a:lvl1pPr marL="0" indent="0">
              <a:buNone/>
              <a:defRPr sz="2000">
                <a:solidFill>
                  <a:schemeClr val="bg1"/>
                </a:solidFill>
              </a:defRPr>
            </a:lvl1pPr>
          </a:lstStyle>
          <a:p>
            <a:pPr lvl="0"/>
            <a:r>
              <a:rPr lang="en-US"/>
              <a:t>Click to edit Master text styles</a:t>
            </a:r>
          </a:p>
        </p:txBody>
      </p:sp>
      <p:sp>
        <p:nvSpPr>
          <p:cNvPr id="3" name="Content Placeholder 2">
            <a:extLst>
              <a:ext uri="{FF2B5EF4-FFF2-40B4-BE49-F238E27FC236}">
                <a16:creationId xmlns:a16="http://schemas.microsoft.com/office/drawing/2014/main" id="{8C60897D-73F2-4EC7-AD0F-9FD3C263CEA5}"/>
              </a:ext>
            </a:extLst>
          </p:cNvPr>
          <p:cNvSpPr>
            <a:spLocks noGrp="1"/>
          </p:cNvSpPr>
          <p:nvPr>
            <p:ph sz="half" idx="1"/>
          </p:nvPr>
        </p:nvSpPr>
        <p:spPr>
          <a:xfrm>
            <a:off x="838200" y="2108718"/>
            <a:ext cx="5181600" cy="394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0355A6-CA6F-4FDD-9B7B-9261FF8C09C2}"/>
              </a:ext>
            </a:extLst>
          </p:cNvPr>
          <p:cNvSpPr>
            <a:spLocks noGrp="1"/>
          </p:cNvSpPr>
          <p:nvPr>
            <p:ph sz="half" idx="2"/>
          </p:nvPr>
        </p:nvSpPr>
        <p:spPr>
          <a:xfrm>
            <a:off x="6172200" y="2108718"/>
            <a:ext cx="5181600" cy="394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D616D8-D811-4C49-AA33-B7A51458EFD5}"/>
              </a:ext>
            </a:extLst>
          </p:cNvPr>
          <p:cNvSpPr>
            <a:spLocks noGrp="1"/>
          </p:cNvSpPr>
          <p:nvPr>
            <p:ph type="dt" sz="half" idx="10"/>
          </p:nvPr>
        </p:nvSpPr>
        <p:spPr/>
        <p:txBody>
          <a:bodyPr/>
          <a:lstStyle/>
          <a:p>
            <a:fld id="{70052133-F35F-4379-ACE5-09C45CEC8677}" type="datetimeFigureOut">
              <a:rPr lang="en-US" smtClean="0"/>
              <a:t>5/8/2025</a:t>
            </a:fld>
            <a:endParaRPr lang="en-US"/>
          </a:p>
        </p:txBody>
      </p:sp>
      <p:sp>
        <p:nvSpPr>
          <p:cNvPr id="6" name="Footer Placeholder 5">
            <a:extLst>
              <a:ext uri="{FF2B5EF4-FFF2-40B4-BE49-F238E27FC236}">
                <a16:creationId xmlns:a16="http://schemas.microsoft.com/office/drawing/2014/main" id="{AF7EE519-B6C0-49F1-A7B8-59BC374051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86CDAD-2399-4A33-9364-369754EBE461}"/>
              </a:ext>
            </a:extLst>
          </p:cNvPr>
          <p:cNvSpPr>
            <a:spLocks noGrp="1"/>
          </p:cNvSpPr>
          <p:nvPr>
            <p:ph type="sldNum" sz="quarter" idx="12"/>
          </p:nvPr>
        </p:nvSpPr>
        <p:spPr/>
        <p:txBody>
          <a:bodyPr/>
          <a:lstStyle/>
          <a:p>
            <a:fld id="{5210AB97-92C9-40B6-B65F-7FB1F51538F1}" type="slidenum">
              <a:rPr lang="en-US" smtClean="0"/>
              <a:t>‹#›</a:t>
            </a:fld>
            <a:endParaRPr lang="en-US"/>
          </a:p>
        </p:txBody>
      </p:sp>
    </p:spTree>
    <p:extLst>
      <p:ext uri="{BB962C8B-B14F-4D97-AF65-F5344CB8AC3E}">
        <p14:creationId xmlns:p14="http://schemas.microsoft.com/office/powerpoint/2010/main" val="3036252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9403485-A793-450D-A9D1-1BCF623E39C8}"/>
              </a:ext>
            </a:extLst>
          </p:cNvPr>
          <p:cNvSpPr>
            <a:spLocks noGrp="1"/>
          </p:cNvSpPr>
          <p:nvPr>
            <p:ph type="title"/>
          </p:nvPr>
        </p:nvSpPr>
        <p:spPr>
          <a:xfrm>
            <a:off x="2651760" y="265111"/>
            <a:ext cx="7315200" cy="1325563"/>
          </a:xfrm>
        </p:spPr>
        <p:txBody>
          <a:bodyPr/>
          <a:lstStyle/>
          <a:p>
            <a:r>
              <a:rPr lang="en-US"/>
              <a:t>Click to edit Master title style</a:t>
            </a:r>
          </a:p>
        </p:txBody>
      </p:sp>
      <p:sp>
        <p:nvSpPr>
          <p:cNvPr id="12" name="Subtitle | Division | Office">
            <a:extLst>
              <a:ext uri="{FF2B5EF4-FFF2-40B4-BE49-F238E27FC236}">
                <a16:creationId xmlns:a16="http://schemas.microsoft.com/office/drawing/2014/main" id="{4184A5EA-A38C-44FF-9015-8DC59EA61341}"/>
              </a:ext>
            </a:extLst>
          </p:cNvPr>
          <p:cNvSpPr>
            <a:spLocks noGrp="1"/>
          </p:cNvSpPr>
          <p:nvPr>
            <p:ph type="body" sz="quarter" idx="13"/>
          </p:nvPr>
        </p:nvSpPr>
        <p:spPr>
          <a:xfrm>
            <a:off x="2651760" y="1590636"/>
            <a:ext cx="4479925" cy="301752"/>
          </a:xfrm>
          <a:solidFill>
            <a:srgbClr val="000000"/>
          </a:solidFill>
        </p:spPr>
        <p:txBody>
          <a:bodyPr anchor="ctr">
            <a:noAutofit/>
          </a:bodyPr>
          <a:lstStyle>
            <a:lvl1pPr marL="0" indent="0">
              <a:buNone/>
              <a:defRPr sz="2000">
                <a:solidFill>
                  <a:schemeClr val="bg1"/>
                </a:solidFill>
              </a:defRPr>
            </a:lvl1pPr>
          </a:lstStyle>
          <a:p>
            <a:pPr lvl="0"/>
            <a:r>
              <a:rPr lang="en-US"/>
              <a:t>Click to edit Master text styles</a:t>
            </a:r>
          </a:p>
        </p:txBody>
      </p:sp>
      <p:sp>
        <p:nvSpPr>
          <p:cNvPr id="3" name="Text Placeholder 2">
            <a:extLst>
              <a:ext uri="{FF2B5EF4-FFF2-40B4-BE49-F238E27FC236}">
                <a16:creationId xmlns:a16="http://schemas.microsoft.com/office/drawing/2014/main" id="{E97927DA-A789-4A4F-BA13-9588DD96635C}"/>
              </a:ext>
            </a:extLst>
          </p:cNvPr>
          <p:cNvSpPr>
            <a:spLocks noGrp="1"/>
          </p:cNvSpPr>
          <p:nvPr>
            <p:ph type="body" idx="1"/>
          </p:nvPr>
        </p:nvSpPr>
        <p:spPr>
          <a:xfrm>
            <a:off x="839788" y="2099387"/>
            <a:ext cx="5157787" cy="405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7F353A-BDD9-43EB-B0AB-AAE09E9D23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2B5A6D-862D-4500-8909-3676B8D1FF2B}"/>
              </a:ext>
            </a:extLst>
          </p:cNvPr>
          <p:cNvSpPr>
            <a:spLocks noGrp="1"/>
          </p:cNvSpPr>
          <p:nvPr>
            <p:ph type="body" sz="quarter" idx="3"/>
          </p:nvPr>
        </p:nvSpPr>
        <p:spPr>
          <a:xfrm>
            <a:off x="6172200" y="2099387"/>
            <a:ext cx="5183188" cy="405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453455-BBDE-4108-A60A-532C6C3A6D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04D70D-EC26-48D7-8DE1-1D60C8B38B78}"/>
              </a:ext>
            </a:extLst>
          </p:cNvPr>
          <p:cNvSpPr>
            <a:spLocks noGrp="1"/>
          </p:cNvSpPr>
          <p:nvPr>
            <p:ph type="dt" sz="half" idx="10"/>
          </p:nvPr>
        </p:nvSpPr>
        <p:spPr/>
        <p:txBody>
          <a:bodyPr/>
          <a:lstStyle/>
          <a:p>
            <a:fld id="{70052133-F35F-4379-ACE5-09C45CEC8677}" type="datetimeFigureOut">
              <a:rPr lang="en-US" smtClean="0"/>
              <a:t>5/8/2025</a:t>
            </a:fld>
            <a:endParaRPr lang="en-US"/>
          </a:p>
        </p:txBody>
      </p:sp>
      <p:sp>
        <p:nvSpPr>
          <p:cNvPr id="8" name="Footer Placeholder 7">
            <a:extLst>
              <a:ext uri="{FF2B5EF4-FFF2-40B4-BE49-F238E27FC236}">
                <a16:creationId xmlns:a16="http://schemas.microsoft.com/office/drawing/2014/main" id="{19B3EEBD-79E4-48D6-9B2C-69ECEB5E60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F7DCC0-2250-4E5F-BF39-37DBABA05547}"/>
              </a:ext>
            </a:extLst>
          </p:cNvPr>
          <p:cNvSpPr>
            <a:spLocks noGrp="1"/>
          </p:cNvSpPr>
          <p:nvPr>
            <p:ph type="sldNum" sz="quarter" idx="12"/>
          </p:nvPr>
        </p:nvSpPr>
        <p:spPr/>
        <p:txBody>
          <a:bodyPr/>
          <a:lstStyle/>
          <a:p>
            <a:fld id="{5210AB97-92C9-40B6-B65F-7FB1F51538F1}" type="slidenum">
              <a:rPr lang="en-US" smtClean="0"/>
              <a:t>‹#›</a:t>
            </a:fld>
            <a:endParaRPr lang="en-US"/>
          </a:p>
        </p:txBody>
      </p:sp>
    </p:spTree>
    <p:extLst>
      <p:ext uri="{BB962C8B-B14F-4D97-AF65-F5344CB8AC3E}">
        <p14:creationId xmlns:p14="http://schemas.microsoft.com/office/powerpoint/2010/main" val="2275477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5628E-A8E7-4F96-8211-165108073CC2}"/>
              </a:ext>
            </a:extLst>
          </p:cNvPr>
          <p:cNvSpPr>
            <a:spLocks noGrp="1"/>
          </p:cNvSpPr>
          <p:nvPr>
            <p:ph type="title"/>
          </p:nvPr>
        </p:nvSpPr>
        <p:spPr/>
        <p:txBody>
          <a:bodyPr/>
          <a:lstStyle/>
          <a:p>
            <a:r>
              <a:rPr lang="en-US"/>
              <a:t>Click to edit Master title style</a:t>
            </a:r>
            <a:endParaRPr lang="en-US" dirty="0"/>
          </a:p>
        </p:txBody>
      </p:sp>
      <p:sp>
        <p:nvSpPr>
          <p:cNvPr id="7" name="Subtitle | Division | Office">
            <a:extLst>
              <a:ext uri="{FF2B5EF4-FFF2-40B4-BE49-F238E27FC236}">
                <a16:creationId xmlns:a16="http://schemas.microsoft.com/office/drawing/2014/main" id="{8B52F76C-30E5-46F0-B8A6-89943F1FFBAE}"/>
              </a:ext>
            </a:extLst>
          </p:cNvPr>
          <p:cNvSpPr>
            <a:spLocks noGrp="1"/>
          </p:cNvSpPr>
          <p:nvPr>
            <p:ph type="body" sz="quarter" idx="13"/>
          </p:nvPr>
        </p:nvSpPr>
        <p:spPr>
          <a:xfrm>
            <a:off x="2651760" y="1590636"/>
            <a:ext cx="4479925" cy="301752"/>
          </a:xfrm>
          <a:solidFill>
            <a:srgbClr val="000000"/>
          </a:solidFill>
        </p:spPr>
        <p:txBody>
          <a:bodyPr anchor="ctr">
            <a:noAutofit/>
          </a:bodyPr>
          <a:lstStyle>
            <a:lvl1pPr marL="0" indent="0">
              <a:buNone/>
              <a:defRPr sz="2000">
                <a:solidFill>
                  <a:schemeClr val="bg1"/>
                </a:solidFill>
              </a:defRPr>
            </a:lvl1pPr>
          </a:lstStyle>
          <a:p>
            <a:pPr lvl="0"/>
            <a:r>
              <a:rPr lang="en-US"/>
              <a:t>Click to edit Master text styles</a:t>
            </a:r>
          </a:p>
        </p:txBody>
      </p:sp>
      <p:sp>
        <p:nvSpPr>
          <p:cNvPr id="3" name="Date Placeholder 2">
            <a:extLst>
              <a:ext uri="{FF2B5EF4-FFF2-40B4-BE49-F238E27FC236}">
                <a16:creationId xmlns:a16="http://schemas.microsoft.com/office/drawing/2014/main" id="{2512A2DE-DA49-44CA-A649-105ADFB10DA7}"/>
              </a:ext>
            </a:extLst>
          </p:cNvPr>
          <p:cNvSpPr>
            <a:spLocks noGrp="1"/>
          </p:cNvSpPr>
          <p:nvPr>
            <p:ph type="dt" sz="half" idx="10"/>
          </p:nvPr>
        </p:nvSpPr>
        <p:spPr/>
        <p:txBody>
          <a:bodyPr/>
          <a:lstStyle/>
          <a:p>
            <a:fld id="{70052133-F35F-4379-ACE5-09C45CEC8677}" type="datetimeFigureOut">
              <a:rPr lang="en-US" smtClean="0"/>
              <a:t>5/8/2025</a:t>
            </a:fld>
            <a:endParaRPr lang="en-US"/>
          </a:p>
        </p:txBody>
      </p:sp>
      <p:sp>
        <p:nvSpPr>
          <p:cNvPr id="4" name="Footer Placeholder 3">
            <a:extLst>
              <a:ext uri="{FF2B5EF4-FFF2-40B4-BE49-F238E27FC236}">
                <a16:creationId xmlns:a16="http://schemas.microsoft.com/office/drawing/2014/main" id="{8551A21A-3A34-4D49-BAEB-910AC0CCEB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01C17F-EE2E-4920-B8B9-559F1BFC14BA}"/>
              </a:ext>
            </a:extLst>
          </p:cNvPr>
          <p:cNvSpPr>
            <a:spLocks noGrp="1"/>
          </p:cNvSpPr>
          <p:nvPr>
            <p:ph type="sldNum" sz="quarter" idx="12"/>
          </p:nvPr>
        </p:nvSpPr>
        <p:spPr/>
        <p:txBody>
          <a:bodyPr/>
          <a:lstStyle/>
          <a:p>
            <a:fld id="{5210AB97-92C9-40B6-B65F-7FB1F51538F1}" type="slidenum">
              <a:rPr lang="en-US" smtClean="0"/>
              <a:t>‹#›</a:t>
            </a:fld>
            <a:endParaRPr lang="en-US"/>
          </a:p>
        </p:txBody>
      </p:sp>
    </p:spTree>
    <p:extLst>
      <p:ext uri="{BB962C8B-B14F-4D97-AF65-F5344CB8AC3E}">
        <p14:creationId xmlns:p14="http://schemas.microsoft.com/office/powerpoint/2010/main" val="229129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07C4E3-08A3-4E4F-ACFF-31A66363D820}"/>
              </a:ext>
            </a:extLst>
          </p:cNvPr>
          <p:cNvSpPr>
            <a:spLocks noGrp="1"/>
          </p:cNvSpPr>
          <p:nvPr>
            <p:ph type="dt" sz="half" idx="10"/>
          </p:nvPr>
        </p:nvSpPr>
        <p:spPr/>
        <p:txBody>
          <a:bodyPr/>
          <a:lstStyle/>
          <a:p>
            <a:fld id="{70052133-F35F-4379-ACE5-09C45CEC8677}" type="datetimeFigureOut">
              <a:rPr lang="en-US" smtClean="0"/>
              <a:t>5/8/2025</a:t>
            </a:fld>
            <a:endParaRPr lang="en-US"/>
          </a:p>
        </p:txBody>
      </p:sp>
      <p:sp>
        <p:nvSpPr>
          <p:cNvPr id="3" name="Footer Placeholder 2">
            <a:extLst>
              <a:ext uri="{FF2B5EF4-FFF2-40B4-BE49-F238E27FC236}">
                <a16:creationId xmlns:a16="http://schemas.microsoft.com/office/drawing/2014/main" id="{AAF2A68C-DC7B-47C5-97F2-2B50063093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1CF762-F1E4-4622-8E59-C8C16AC888A5}"/>
              </a:ext>
            </a:extLst>
          </p:cNvPr>
          <p:cNvSpPr>
            <a:spLocks noGrp="1"/>
          </p:cNvSpPr>
          <p:nvPr>
            <p:ph type="sldNum" sz="quarter" idx="12"/>
          </p:nvPr>
        </p:nvSpPr>
        <p:spPr/>
        <p:txBody>
          <a:bodyPr/>
          <a:lstStyle/>
          <a:p>
            <a:fld id="{5210AB97-92C9-40B6-B65F-7FB1F51538F1}" type="slidenum">
              <a:rPr lang="en-US" smtClean="0"/>
              <a:t>‹#›</a:t>
            </a:fld>
            <a:endParaRPr lang="en-US"/>
          </a:p>
        </p:txBody>
      </p:sp>
    </p:spTree>
    <p:extLst>
      <p:ext uri="{BB962C8B-B14F-4D97-AF65-F5344CB8AC3E}">
        <p14:creationId xmlns:p14="http://schemas.microsoft.com/office/powerpoint/2010/main" val="2433141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pic>
        <p:nvPicPr>
          <p:cNvPr id="7" name="Picture 6" descr="Text&#10;&#10;Description automatically generated with low confidence">
            <a:extLst>
              <a:ext uri="{FF2B5EF4-FFF2-40B4-BE49-F238E27FC236}">
                <a16:creationId xmlns:a16="http://schemas.microsoft.com/office/drawing/2014/main" id="{3B0FBEB6-B8C1-4B2C-AED3-A55706A2416E}"/>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219378" y="265073"/>
            <a:ext cx="1258246" cy="1237811"/>
          </a:xfrm>
          <a:prstGeom prst="rect">
            <a:avLst/>
          </a:prstGeom>
        </p:spPr>
      </p:pic>
      <p:sp>
        <p:nvSpPr>
          <p:cNvPr id="2" name="Title Placeholder 1">
            <a:extLst>
              <a:ext uri="{FF2B5EF4-FFF2-40B4-BE49-F238E27FC236}">
                <a16:creationId xmlns:a16="http://schemas.microsoft.com/office/drawing/2014/main" id="{29485126-C417-4110-BF92-6A6CCEE1359F}"/>
              </a:ext>
            </a:extLst>
          </p:cNvPr>
          <p:cNvSpPr>
            <a:spLocks noGrp="1"/>
          </p:cNvSpPr>
          <p:nvPr>
            <p:ph type="title"/>
          </p:nvPr>
        </p:nvSpPr>
        <p:spPr>
          <a:xfrm>
            <a:off x="2651760" y="265073"/>
            <a:ext cx="73152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Subtitle 2">
            <a:extLst>
              <a:ext uri="{FF2B5EF4-FFF2-40B4-BE49-F238E27FC236}">
                <a16:creationId xmlns:a16="http://schemas.microsoft.com/office/drawing/2014/main" id="{031F8459-F1CE-4170-8D90-A1039F560726}"/>
              </a:ext>
            </a:extLst>
          </p:cNvPr>
          <p:cNvSpPr txBox="1">
            <a:spLocks/>
          </p:cNvSpPr>
          <p:nvPr userDrawn="1"/>
        </p:nvSpPr>
        <p:spPr>
          <a:xfrm>
            <a:off x="2209800" y="1590636"/>
            <a:ext cx="4495800" cy="327693"/>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p:txBody>
      </p:sp>
      <p:sp>
        <p:nvSpPr>
          <p:cNvPr id="3" name="Text Placeholder 2">
            <a:extLst>
              <a:ext uri="{FF2B5EF4-FFF2-40B4-BE49-F238E27FC236}">
                <a16:creationId xmlns:a16="http://schemas.microsoft.com/office/drawing/2014/main" id="{2065B02B-97B4-4AF0-9A13-C09A239098EF}"/>
              </a:ext>
            </a:extLst>
          </p:cNvPr>
          <p:cNvSpPr>
            <a:spLocks noGrp="1"/>
          </p:cNvSpPr>
          <p:nvPr>
            <p:ph type="body" idx="1"/>
          </p:nvPr>
        </p:nvSpPr>
        <p:spPr>
          <a:xfrm>
            <a:off x="1203648" y="2006081"/>
            <a:ext cx="10150151" cy="40214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9750CD-17C4-4574-9FC6-F689EEC36D78}"/>
              </a:ext>
            </a:extLst>
          </p:cNvPr>
          <p:cNvSpPr>
            <a:spLocks noGrp="1"/>
          </p:cNvSpPr>
          <p:nvPr>
            <p:ph type="dt" sz="half" idx="2"/>
          </p:nvPr>
        </p:nvSpPr>
        <p:spPr>
          <a:xfrm>
            <a:off x="83820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52133-F35F-4379-ACE5-09C45CEC8677}" type="datetimeFigureOut">
              <a:rPr lang="en-US" smtClean="0"/>
              <a:t>5/8/2025</a:t>
            </a:fld>
            <a:endParaRPr lang="en-US"/>
          </a:p>
        </p:txBody>
      </p:sp>
      <p:sp>
        <p:nvSpPr>
          <p:cNvPr id="5" name="Footer Placeholder 4">
            <a:extLst>
              <a:ext uri="{FF2B5EF4-FFF2-40B4-BE49-F238E27FC236}">
                <a16:creationId xmlns:a16="http://schemas.microsoft.com/office/drawing/2014/main" id="{AC7674E7-BDF2-4878-955C-59527958DB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67B752-5C87-466F-8F02-7F303119C4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10AB97-92C9-40B6-B65F-7FB1F51538F1}" type="slidenum">
              <a:rPr lang="en-US" smtClean="0"/>
              <a:t>‹#›</a:t>
            </a:fld>
            <a:endParaRPr lang="en-US"/>
          </a:p>
        </p:txBody>
      </p:sp>
    </p:spTree>
    <p:extLst>
      <p:ext uri="{BB962C8B-B14F-4D97-AF65-F5344CB8AC3E}">
        <p14:creationId xmlns:p14="http://schemas.microsoft.com/office/powerpoint/2010/main" val="4221026342"/>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84" r:id="rId3"/>
    <p:sldLayoutId id="2147483680" r:id="rId4"/>
    <p:sldLayoutId id="2147483685" r:id="rId5"/>
    <p:sldLayoutId id="2147483681" r:id="rId6"/>
    <p:sldLayoutId id="2147483679" r:id="rId7"/>
    <p:sldLayoutId id="2147483676" r:id="rId8"/>
    <p:sldLayoutId id="2147483682" r:id="rId9"/>
    <p:sldLayoutId id="2147483664" r:id="rId10"/>
    <p:sldLayoutId id="2147483668" r:id="rId11"/>
    <p:sldLayoutId id="2147483669" r:id="rId12"/>
    <p:sldLayoutId id="2147483670" r:id="rId13"/>
    <p:sldLayoutId id="2147483671" r:id="rId14"/>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mailto:Anthony.Greep@dot.gov" TargetMode="External"/><Relationship Id="rId2" Type="http://schemas.openxmlformats.org/officeDocument/2006/relationships/hyperlink" Target="mailto:Samuel.Wallace@dot.gov"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84CF1A5B-763D-43F2-8394-2DAC3CE2806C}"/>
              </a:ext>
            </a:extLst>
          </p:cNvPr>
          <p:cNvSpPr>
            <a:spLocks noGrp="1"/>
          </p:cNvSpPr>
          <p:nvPr>
            <p:ph type="title"/>
          </p:nvPr>
        </p:nvSpPr>
        <p:spPr>
          <a:xfrm>
            <a:off x="2651760" y="265073"/>
            <a:ext cx="6811554" cy="1325563"/>
          </a:xfrm>
        </p:spPr>
        <p:txBody>
          <a:bodyPr/>
          <a:lstStyle/>
          <a:p>
            <a:r>
              <a:rPr lang="en-US" b="1" dirty="0"/>
              <a:t>AMATS Certification Review Public Meeting</a:t>
            </a:r>
          </a:p>
        </p:txBody>
      </p:sp>
      <p:sp>
        <p:nvSpPr>
          <p:cNvPr id="2" name="Content Placeholder 1">
            <a:extLst>
              <a:ext uri="{FF2B5EF4-FFF2-40B4-BE49-F238E27FC236}">
                <a16:creationId xmlns:a16="http://schemas.microsoft.com/office/drawing/2014/main" id="{BDAC82A7-3030-6646-DA55-625908812CF0}"/>
              </a:ext>
            </a:extLst>
          </p:cNvPr>
          <p:cNvSpPr txBox="1">
            <a:spLocks noGrp="1"/>
          </p:cNvSpPr>
          <p:nvPr>
            <p:ph idx="1"/>
          </p:nvPr>
        </p:nvSpPr>
        <p:spPr>
          <a:xfrm>
            <a:off x="1020762" y="2553666"/>
            <a:ext cx="10150475" cy="1200329"/>
          </a:xfrm>
          <a:prstGeom prst="rect">
            <a:avLst/>
          </a:prstGeom>
          <a:noFill/>
        </p:spPr>
        <p:txBody>
          <a:bodyPr wrap="square" rtlCol="0">
            <a:spAutoFit/>
          </a:bodyPr>
          <a:lstStyle/>
          <a:p>
            <a:pPr marL="0" indent="0" algn="ctr">
              <a:buNone/>
            </a:pPr>
            <a:r>
              <a:rPr lang="en-US" sz="4000" b="1" dirty="0"/>
              <a:t>Akron Metropolitan Area Transportation Study (AMATS)</a:t>
            </a:r>
          </a:p>
        </p:txBody>
      </p:sp>
      <p:sp>
        <p:nvSpPr>
          <p:cNvPr id="5" name="Subtitle 2">
            <a:extLst>
              <a:ext uri="{FF2B5EF4-FFF2-40B4-BE49-F238E27FC236}">
                <a16:creationId xmlns:a16="http://schemas.microsoft.com/office/drawing/2014/main" id="{258F4628-5577-ACD9-FED0-E394A473066E}"/>
              </a:ext>
            </a:extLst>
          </p:cNvPr>
          <p:cNvSpPr txBox="1">
            <a:spLocks/>
          </p:cNvSpPr>
          <p:nvPr/>
        </p:nvSpPr>
        <p:spPr>
          <a:xfrm>
            <a:off x="1823356" y="4668765"/>
            <a:ext cx="8545285" cy="19241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USDOT Joint TMA Certification Review:</a:t>
            </a:r>
          </a:p>
          <a:p>
            <a:pPr marL="0" indent="0" algn="ctr">
              <a:buNone/>
            </a:pPr>
            <a:r>
              <a:rPr lang="en-US" sz="2400" dirty="0"/>
              <a:t>Federal Highway Administration (FHWA) </a:t>
            </a:r>
          </a:p>
          <a:p>
            <a:pPr marL="0" indent="0" algn="ctr">
              <a:buNone/>
            </a:pPr>
            <a:r>
              <a:rPr lang="en-US" sz="2400" dirty="0"/>
              <a:t>Federal Transit Administration (FTA)</a:t>
            </a:r>
          </a:p>
          <a:p>
            <a:pPr marL="0" indent="0" algn="ctr">
              <a:buNone/>
            </a:pPr>
            <a:r>
              <a:rPr lang="en-US" sz="2400" dirty="0"/>
              <a:t> May 8, 2025</a:t>
            </a:r>
          </a:p>
        </p:txBody>
      </p:sp>
    </p:spTree>
    <p:extLst>
      <p:ext uri="{BB962C8B-B14F-4D97-AF65-F5344CB8AC3E}">
        <p14:creationId xmlns:p14="http://schemas.microsoft.com/office/powerpoint/2010/main" val="408234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6471C-CBFA-D793-8E02-ADF3922D25B4}"/>
              </a:ext>
            </a:extLst>
          </p:cNvPr>
          <p:cNvSpPr>
            <a:spLocks noGrp="1"/>
          </p:cNvSpPr>
          <p:nvPr>
            <p:ph type="title"/>
          </p:nvPr>
        </p:nvSpPr>
        <p:spPr/>
        <p:txBody>
          <a:bodyPr/>
          <a:lstStyle/>
          <a:p>
            <a:r>
              <a:rPr lang="en-US" b="1" dirty="0"/>
              <a:t>Agenda</a:t>
            </a:r>
          </a:p>
        </p:txBody>
      </p:sp>
      <p:sp>
        <p:nvSpPr>
          <p:cNvPr id="4" name="Content Placeholder 3">
            <a:extLst>
              <a:ext uri="{FF2B5EF4-FFF2-40B4-BE49-F238E27FC236}">
                <a16:creationId xmlns:a16="http://schemas.microsoft.com/office/drawing/2014/main" id="{088F1A21-52CC-F9D5-FAC6-66B207E45E2D}"/>
              </a:ext>
            </a:extLst>
          </p:cNvPr>
          <p:cNvSpPr>
            <a:spLocks noGrp="1"/>
          </p:cNvSpPr>
          <p:nvPr>
            <p:ph idx="1"/>
          </p:nvPr>
        </p:nvSpPr>
        <p:spPr>
          <a:xfrm>
            <a:off x="1234284" y="2727931"/>
            <a:ext cx="10150151" cy="2845555"/>
          </a:xfrm>
        </p:spPr>
        <p:txBody>
          <a:bodyPr>
            <a:normAutofit/>
          </a:bodyPr>
          <a:lstStyle/>
          <a:p>
            <a:pPr>
              <a:spcBef>
                <a:spcPts val="0"/>
              </a:spcBef>
              <a:spcAft>
                <a:spcPts val="2400"/>
              </a:spcAft>
            </a:pPr>
            <a:r>
              <a:rPr lang="en-US" dirty="0"/>
              <a:t>Explanation of Meeting Purpose</a:t>
            </a:r>
          </a:p>
          <a:p>
            <a:pPr>
              <a:spcBef>
                <a:spcPts val="0"/>
              </a:spcBef>
              <a:spcAft>
                <a:spcPts val="2400"/>
              </a:spcAft>
            </a:pPr>
            <a:r>
              <a:rPr lang="en-US" dirty="0"/>
              <a:t>Metropolitan transportation planning process overview</a:t>
            </a:r>
          </a:p>
          <a:p>
            <a:pPr>
              <a:spcBef>
                <a:spcPts val="0"/>
              </a:spcBef>
              <a:spcAft>
                <a:spcPts val="1000"/>
              </a:spcAft>
            </a:pPr>
            <a:r>
              <a:rPr lang="en-US" dirty="0"/>
              <a:t>Listen to, and take note of any public comments, questions, concerns for the Certification Report.</a:t>
            </a:r>
          </a:p>
        </p:txBody>
      </p:sp>
    </p:spTree>
    <p:extLst>
      <p:ext uri="{BB962C8B-B14F-4D97-AF65-F5344CB8AC3E}">
        <p14:creationId xmlns:p14="http://schemas.microsoft.com/office/powerpoint/2010/main" val="2585325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1CE18-55E9-6722-266A-8493DB7272C3}"/>
              </a:ext>
            </a:extLst>
          </p:cNvPr>
          <p:cNvSpPr>
            <a:spLocks noGrp="1"/>
          </p:cNvSpPr>
          <p:nvPr>
            <p:ph type="title"/>
          </p:nvPr>
        </p:nvSpPr>
        <p:spPr/>
        <p:txBody>
          <a:bodyPr/>
          <a:lstStyle/>
          <a:p>
            <a:r>
              <a:rPr lang="en-US" b="1" dirty="0"/>
              <a:t>Why Are We Here Today?</a:t>
            </a:r>
          </a:p>
        </p:txBody>
      </p:sp>
      <p:sp>
        <p:nvSpPr>
          <p:cNvPr id="4" name="Content Placeholder 3">
            <a:extLst>
              <a:ext uri="{FF2B5EF4-FFF2-40B4-BE49-F238E27FC236}">
                <a16:creationId xmlns:a16="http://schemas.microsoft.com/office/drawing/2014/main" id="{69F25010-30BF-29C6-5640-9ECA1021584A}"/>
              </a:ext>
            </a:extLst>
          </p:cNvPr>
          <p:cNvSpPr>
            <a:spLocks noGrp="1"/>
          </p:cNvSpPr>
          <p:nvPr>
            <p:ph idx="1"/>
          </p:nvPr>
        </p:nvSpPr>
        <p:spPr>
          <a:xfrm>
            <a:off x="478971" y="2287786"/>
            <a:ext cx="11234057" cy="4080355"/>
          </a:xfrm>
        </p:spPr>
        <p:txBody>
          <a:bodyPr>
            <a:normAutofit/>
          </a:bodyPr>
          <a:lstStyle/>
          <a:p>
            <a:pPr>
              <a:spcBef>
                <a:spcPts val="0"/>
              </a:spcBef>
              <a:spcAft>
                <a:spcPts val="3600"/>
              </a:spcAft>
            </a:pPr>
            <a:r>
              <a:rPr lang="en-US" dirty="0"/>
              <a:t>Per Federal requirements to receive funding, FTA and FHWA must jointly review the metropolitan transportation planning process for urbanized areas with a population over 200,000 every 4 years.</a:t>
            </a:r>
          </a:p>
          <a:p>
            <a:pPr>
              <a:spcBef>
                <a:spcPts val="0"/>
              </a:spcBef>
              <a:spcAft>
                <a:spcPts val="3600"/>
              </a:spcAft>
            </a:pPr>
            <a:r>
              <a:rPr lang="en-US" dirty="0"/>
              <a:t>Ensure the Federal planning requirements are implemented by planning partners (MPO, transit providers, ODOT, etc.).</a:t>
            </a:r>
          </a:p>
          <a:p>
            <a:r>
              <a:rPr lang="en-US" dirty="0"/>
              <a:t>Part of this review includes seeking public comment in a public meeting.</a:t>
            </a:r>
          </a:p>
        </p:txBody>
      </p:sp>
    </p:spTree>
    <p:extLst>
      <p:ext uri="{BB962C8B-B14F-4D97-AF65-F5344CB8AC3E}">
        <p14:creationId xmlns:p14="http://schemas.microsoft.com/office/powerpoint/2010/main" val="3678489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AD41-6AD5-A9AB-D8D2-5A8E7F70C0A4}"/>
              </a:ext>
            </a:extLst>
          </p:cNvPr>
          <p:cNvSpPr>
            <a:spLocks noGrp="1"/>
          </p:cNvSpPr>
          <p:nvPr>
            <p:ph type="title"/>
          </p:nvPr>
        </p:nvSpPr>
        <p:spPr/>
        <p:txBody>
          <a:bodyPr/>
          <a:lstStyle/>
          <a:p>
            <a:r>
              <a:rPr lang="en-US" dirty="0"/>
              <a:t>The Federal Review Team</a:t>
            </a:r>
          </a:p>
        </p:txBody>
      </p:sp>
      <p:sp>
        <p:nvSpPr>
          <p:cNvPr id="4" name="Text Placeholder 3">
            <a:extLst>
              <a:ext uri="{FF2B5EF4-FFF2-40B4-BE49-F238E27FC236}">
                <a16:creationId xmlns:a16="http://schemas.microsoft.com/office/drawing/2014/main" id="{61904229-29C8-AE73-DF97-EFAD2F4E0143}"/>
              </a:ext>
            </a:extLst>
          </p:cNvPr>
          <p:cNvSpPr>
            <a:spLocks noGrp="1"/>
          </p:cNvSpPr>
          <p:nvPr>
            <p:ph type="body" idx="1"/>
          </p:nvPr>
        </p:nvSpPr>
        <p:spPr>
          <a:xfrm>
            <a:off x="839788" y="3118021"/>
            <a:ext cx="5157787" cy="405687"/>
          </a:xfrm>
        </p:spPr>
        <p:txBody>
          <a:bodyPr>
            <a:noAutofit/>
          </a:bodyPr>
          <a:lstStyle/>
          <a:p>
            <a:r>
              <a:rPr lang="en-US" sz="2800" dirty="0"/>
              <a:t>Federal Highway Administration</a:t>
            </a:r>
          </a:p>
        </p:txBody>
      </p:sp>
      <p:sp>
        <p:nvSpPr>
          <p:cNvPr id="5" name="Content Placeholder 4">
            <a:extLst>
              <a:ext uri="{FF2B5EF4-FFF2-40B4-BE49-F238E27FC236}">
                <a16:creationId xmlns:a16="http://schemas.microsoft.com/office/drawing/2014/main" id="{250AE419-577A-10A1-DC55-0B0D117E9AD3}"/>
              </a:ext>
            </a:extLst>
          </p:cNvPr>
          <p:cNvSpPr>
            <a:spLocks noGrp="1"/>
          </p:cNvSpPr>
          <p:nvPr>
            <p:ph sz="half" idx="2"/>
          </p:nvPr>
        </p:nvSpPr>
        <p:spPr>
          <a:xfrm>
            <a:off x="839788" y="3643455"/>
            <a:ext cx="5157787" cy="1119868"/>
          </a:xfrm>
        </p:spPr>
        <p:txBody>
          <a:bodyPr>
            <a:normAutofit fontScale="92500"/>
          </a:bodyPr>
          <a:lstStyle/>
          <a:p>
            <a:r>
              <a:rPr lang="en-US" dirty="0"/>
              <a:t>Sam Wallace, FHWA-Ohio Division </a:t>
            </a:r>
          </a:p>
          <a:p>
            <a:pPr lvl="1">
              <a:buFont typeface="Courier New" panose="02070309020205020404" pitchFamily="49" charset="0"/>
              <a:buChar char="o"/>
            </a:pPr>
            <a:r>
              <a:rPr lang="en-US" i="1" dirty="0"/>
              <a:t>Lead Agency</a:t>
            </a:r>
          </a:p>
        </p:txBody>
      </p:sp>
      <p:sp>
        <p:nvSpPr>
          <p:cNvPr id="6" name="Text Placeholder 5">
            <a:extLst>
              <a:ext uri="{FF2B5EF4-FFF2-40B4-BE49-F238E27FC236}">
                <a16:creationId xmlns:a16="http://schemas.microsoft.com/office/drawing/2014/main" id="{2EA969B7-CC3F-0103-B8CA-8E43076FB3EB}"/>
              </a:ext>
            </a:extLst>
          </p:cNvPr>
          <p:cNvSpPr>
            <a:spLocks noGrp="1"/>
          </p:cNvSpPr>
          <p:nvPr>
            <p:ph type="body" sz="quarter" idx="3"/>
          </p:nvPr>
        </p:nvSpPr>
        <p:spPr>
          <a:xfrm>
            <a:off x="6313714" y="3143171"/>
            <a:ext cx="5183188" cy="405687"/>
          </a:xfrm>
        </p:spPr>
        <p:txBody>
          <a:bodyPr>
            <a:noAutofit/>
          </a:bodyPr>
          <a:lstStyle/>
          <a:p>
            <a:r>
              <a:rPr lang="en-US" sz="2800" dirty="0"/>
              <a:t>Federal Transit Administration</a:t>
            </a:r>
          </a:p>
        </p:txBody>
      </p:sp>
      <p:sp>
        <p:nvSpPr>
          <p:cNvPr id="7" name="Content Placeholder 6">
            <a:extLst>
              <a:ext uri="{FF2B5EF4-FFF2-40B4-BE49-F238E27FC236}">
                <a16:creationId xmlns:a16="http://schemas.microsoft.com/office/drawing/2014/main" id="{CFE6BDCF-FA64-8F2B-62BC-984867DBEF33}"/>
              </a:ext>
            </a:extLst>
          </p:cNvPr>
          <p:cNvSpPr>
            <a:spLocks noGrp="1"/>
          </p:cNvSpPr>
          <p:nvPr>
            <p:ph sz="quarter" idx="4"/>
          </p:nvPr>
        </p:nvSpPr>
        <p:spPr>
          <a:xfrm>
            <a:off x="6313714" y="3614175"/>
            <a:ext cx="5183188" cy="923925"/>
          </a:xfrm>
        </p:spPr>
        <p:txBody>
          <a:bodyPr/>
          <a:lstStyle/>
          <a:p>
            <a:r>
              <a:rPr lang="en-US" dirty="0"/>
              <a:t>Tony Greep, FTA-Region 5</a:t>
            </a:r>
          </a:p>
        </p:txBody>
      </p:sp>
    </p:spTree>
    <p:extLst>
      <p:ext uri="{BB962C8B-B14F-4D97-AF65-F5344CB8AC3E}">
        <p14:creationId xmlns:p14="http://schemas.microsoft.com/office/powerpoint/2010/main" val="2948069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F258-EF37-95DE-13BB-7BA643E87F63}"/>
              </a:ext>
            </a:extLst>
          </p:cNvPr>
          <p:cNvSpPr>
            <a:spLocks noGrp="1"/>
          </p:cNvSpPr>
          <p:nvPr>
            <p:ph type="title"/>
          </p:nvPr>
        </p:nvSpPr>
        <p:spPr/>
        <p:txBody>
          <a:bodyPr/>
          <a:lstStyle/>
          <a:p>
            <a:r>
              <a:rPr lang="en-US" b="1" dirty="0"/>
              <a:t>What Will Be the Outcome?</a:t>
            </a:r>
          </a:p>
        </p:txBody>
      </p:sp>
      <p:sp>
        <p:nvSpPr>
          <p:cNvPr id="4" name="Content Placeholder 3">
            <a:extLst>
              <a:ext uri="{FF2B5EF4-FFF2-40B4-BE49-F238E27FC236}">
                <a16:creationId xmlns:a16="http://schemas.microsoft.com/office/drawing/2014/main" id="{96F9BBD4-52F8-CF4C-5F89-441AAAAA0D15}"/>
              </a:ext>
            </a:extLst>
          </p:cNvPr>
          <p:cNvSpPr>
            <a:spLocks noGrp="1"/>
          </p:cNvSpPr>
          <p:nvPr>
            <p:ph idx="1"/>
          </p:nvPr>
        </p:nvSpPr>
        <p:spPr>
          <a:xfrm>
            <a:off x="1234284" y="2419738"/>
            <a:ext cx="10150151" cy="4021495"/>
          </a:xfrm>
        </p:spPr>
        <p:txBody>
          <a:bodyPr/>
          <a:lstStyle/>
          <a:p>
            <a:pPr>
              <a:spcBef>
                <a:spcPts val="0"/>
              </a:spcBef>
              <a:spcAft>
                <a:spcPts val="1200"/>
              </a:spcAft>
            </a:pPr>
            <a:r>
              <a:rPr lang="en-US" dirty="0"/>
              <a:t>A report based on review findings.</a:t>
            </a:r>
          </a:p>
          <a:p>
            <a:pPr>
              <a:spcBef>
                <a:spcPts val="0"/>
              </a:spcBef>
              <a:spcAft>
                <a:spcPts val="1200"/>
              </a:spcAft>
            </a:pPr>
            <a:r>
              <a:rPr lang="en-US" dirty="0"/>
              <a:t>May provide recommendations and/or corrective actions as needed.</a:t>
            </a:r>
          </a:p>
          <a:p>
            <a:pPr>
              <a:spcBef>
                <a:spcPts val="0"/>
              </a:spcBef>
              <a:spcAft>
                <a:spcPts val="1200"/>
              </a:spcAft>
            </a:pPr>
            <a:r>
              <a:rPr lang="en-US" dirty="0"/>
              <a:t>May highlight commendations, best practices and achievements.</a:t>
            </a:r>
          </a:p>
          <a:p>
            <a:pPr>
              <a:spcBef>
                <a:spcPts val="0"/>
              </a:spcBef>
              <a:spcAft>
                <a:spcPts val="1200"/>
              </a:spcAft>
            </a:pPr>
            <a:r>
              <a:rPr lang="en-US" dirty="0"/>
              <a:t>The final report will be issued by June/July of 2025, summarizing the findings from the federal review process.</a:t>
            </a:r>
          </a:p>
          <a:p>
            <a:pPr>
              <a:spcBef>
                <a:spcPts val="0"/>
              </a:spcBef>
              <a:spcAft>
                <a:spcPts val="1200"/>
              </a:spcAft>
            </a:pPr>
            <a:r>
              <a:rPr lang="en-US" dirty="0"/>
              <a:t>If the planning process is found to meet Federal law, the planning process will be certified.</a:t>
            </a:r>
          </a:p>
        </p:txBody>
      </p:sp>
    </p:spTree>
    <p:extLst>
      <p:ext uri="{BB962C8B-B14F-4D97-AF65-F5344CB8AC3E}">
        <p14:creationId xmlns:p14="http://schemas.microsoft.com/office/powerpoint/2010/main" val="3176500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4BC2C-3DAE-1F7D-7D2D-895FFE080FD4}"/>
              </a:ext>
            </a:extLst>
          </p:cNvPr>
          <p:cNvSpPr>
            <a:spLocks noGrp="1"/>
          </p:cNvSpPr>
          <p:nvPr>
            <p:ph type="title"/>
          </p:nvPr>
        </p:nvSpPr>
        <p:spPr/>
        <p:txBody>
          <a:bodyPr/>
          <a:lstStyle/>
          <a:p>
            <a:r>
              <a:rPr lang="en-US" b="1" dirty="0"/>
              <a:t>What Will Happen with Your Comments Today?</a:t>
            </a:r>
          </a:p>
        </p:txBody>
      </p:sp>
      <p:sp>
        <p:nvSpPr>
          <p:cNvPr id="4" name="Content Placeholder 3">
            <a:extLst>
              <a:ext uri="{FF2B5EF4-FFF2-40B4-BE49-F238E27FC236}">
                <a16:creationId xmlns:a16="http://schemas.microsoft.com/office/drawing/2014/main" id="{7F1833DE-10FD-8615-AAB5-C509FD91E56A}"/>
              </a:ext>
            </a:extLst>
          </p:cNvPr>
          <p:cNvSpPr>
            <a:spLocks noGrp="1"/>
          </p:cNvSpPr>
          <p:nvPr>
            <p:ph idx="1"/>
          </p:nvPr>
        </p:nvSpPr>
        <p:spPr>
          <a:xfrm>
            <a:off x="1234284" y="2571432"/>
            <a:ext cx="10150151" cy="3546735"/>
          </a:xfrm>
        </p:spPr>
        <p:txBody>
          <a:bodyPr/>
          <a:lstStyle/>
          <a:p>
            <a:pPr>
              <a:spcBef>
                <a:spcPts val="0"/>
              </a:spcBef>
              <a:spcAft>
                <a:spcPts val="1000"/>
              </a:spcAft>
            </a:pPr>
            <a:r>
              <a:rPr lang="en-US" dirty="0"/>
              <a:t>The comments received today and or later by email by June 8, 2025, will be summarized and included in the final report for the AMATS certification review.</a:t>
            </a:r>
          </a:p>
          <a:p>
            <a:r>
              <a:rPr lang="en-US" dirty="0"/>
              <a:t>The Public Comments are considered while evaluating the transportation planning process and in the issuance of Corrective Actions, Recommendations and Commendations.</a:t>
            </a:r>
          </a:p>
        </p:txBody>
      </p:sp>
    </p:spTree>
    <p:extLst>
      <p:ext uri="{BB962C8B-B14F-4D97-AF65-F5344CB8AC3E}">
        <p14:creationId xmlns:p14="http://schemas.microsoft.com/office/powerpoint/2010/main" val="4155478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02D230-348A-008F-D410-01FA69AFEB0D}"/>
              </a:ext>
            </a:extLst>
          </p:cNvPr>
          <p:cNvSpPr>
            <a:spLocks noGrp="1"/>
          </p:cNvSpPr>
          <p:nvPr>
            <p:ph type="ctrTitle"/>
          </p:nvPr>
        </p:nvSpPr>
        <p:spPr>
          <a:xfrm>
            <a:off x="1524000" y="2554515"/>
            <a:ext cx="8375780" cy="1723870"/>
          </a:xfrm>
        </p:spPr>
        <p:txBody>
          <a:bodyPr>
            <a:normAutofit fontScale="90000"/>
          </a:bodyPr>
          <a:lstStyle/>
          <a:p>
            <a:r>
              <a:rPr lang="en-US" b="1" dirty="0"/>
              <a:t>The Metropolitan Transportation Planning Process</a:t>
            </a:r>
          </a:p>
        </p:txBody>
      </p:sp>
    </p:spTree>
    <p:extLst>
      <p:ext uri="{BB962C8B-B14F-4D97-AF65-F5344CB8AC3E}">
        <p14:creationId xmlns:p14="http://schemas.microsoft.com/office/powerpoint/2010/main" val="2491354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DF81-8967-E899-A6F6-D38A27891E7B}"/>
              </a:ext>
            </a:extLst>
          </p:cNvPr>
          <p:cNvSpPr>
            <a:spLocks noGrp="1"/>
          </p:cNvSpPr>
          <p:nvPr>
            <p:ph type="title"/>
          </p:nvPr>
        </p:nvSpPr>
        <p:spPr/>
        <p:txBody>
          <a:bodyPr/>
          <a:lstStyle/>
          <a:p>
            <a:r>
              <a:rPr lang="en-US" b="1" dirty="0"/>
              <a:t>What is the Transportation Planning Process?</a:t>
            </a:r>
          </a:p>
        </p:txBody>
      </p:sp>
      <p:sp>
        <p:nvSpPr>
          <p:cNvPr id="4" name="Content Placeholder 3">
            <a:extLst>
              <a:ext uri="{FF2B5EF4-FFF2-40B4-BE49-F238E27FC236}">
                <a16:creationId xmlns:a16="http://schemas.microsoft.com/office/drawing/2014/main" id="{8BF9B6B3-979F-779B-F52E-6F749887FCDD}"/>
              </a:ext>
            </a:extLst>
          </p:cNvPr>
          <p:cNvSpPr>
            <a:spLocks noGrp="1"/>
          </p:cNvSpPr>
          <p:nvPr>
            <p:ph idx="1"/>
          </p:nvPr>
        </p:nvSpPr>
        <p:spPr>
          <a:xfrm>
            <a:off x="1020924" y="2571433"/>
            <a:ext cx="10150151" cy="2711768"/>
          </a:xfrm>
        </p:spPr>
        <p:txBody>
          <a:bodyPr/>
          <a:lstStyle/>
          <a:p>
            <a:pPr>
              <a:spcBef>
                <a:spcPts val="0"/>
              </a:spcBef>
              <a:spcAft>
                <a:spcPts val="1200"/>
              </a:spcAft>
            </a:pPr>
            <a:r>
              <a:rPr lang="en-US" dirty="0"/>
              <a:t>A procedure by which decisions regarding the multimodal surface transportation system are made and projects are:</a:t>
            </a:r>
          </a:p>
          <a:p>
            <a:pPr lvl="1">
              <a:spcBef>
                <a:spcPts val="0"/>
              </a:spcBef>
              <a:spcAft>
                <a:spcPts val="1200"/>
              </a:spcAft>
              <a:buFont typeface="Courier New" panose="02070309020205020404" pitchFamily="49" charset="0"/>
              <a:buChar char="o"/>
            </a:pPr>
            <a:r>
              <a:rPr lang="en-US" dirty="0"/>
              <a:t>Planned</a:t>
            </a:r>
          </a:p>
          <a:p>
            <a:pPr lvl="1">
              <a:spcBef>
                <a:spcPts val="0"/>
              </a:spcBef>
              <a:spcAft>
                <a:spcPts val="1200"/>
              </a:spcAft>
              <a:buFont typeface="Courier New" panose="02070309020205020404" pitchFamily="49" charset="0"/>
              <a:buChar char="o"/>
            </a:pPr>
            <a:r>
              <a:rPr lang="en-US" dirty="0"/>
              <a:t>Selected</a:t>
            </a:r>
          </a:p>
          <a:p>
            <a:pPr lvl="1">
              <a:buFont typeface="Courier New" panose="02070309020205020404" pitchFamily="49" charset="0"/>
              <a:buChar char="o"/>
            </a:pPr>
            <a:r>
              <a:rPr lang="en-US" dirty="0"/>
              <a:t>Prioritized </a:t>
            </a:r>
          </a:p>
        </p:txBody>
      </p:sp>
    </p:spTree>
    <p:extLst>
      <p:ext uri="{BB962C8B-B14F-4D97-AF65-F5344CB8AC3E}">
        <p14:creationId xmlns:p14="http://schemas.microsoft.com/office/powerpoint/2010/main" val="2606755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FAFAB-A449-1509-C2DC-D881907095A5}"/>
              </a:ext>
            </a:extLst>
          </p:cNvPr>
          <p:cNvSpPr>
            <a:spLocks noGrp="1"/>
          </p:cNvSpPr>
          <p:nvPr>
            <p:ph type="title"/>
          </p:nvPr>
        </p:nvSpPr>
        <p:spPr/>
        <p:txBody>
          <a:bodyPr/>
          <a:lstStyle/>
          <a:p>
            <a:r>
              <a:rPr lang="en-US" b="1" dirty="0"/>
              <a:t>Why is the Transportation Planning Process Important?</a:t>
            </a:r>
          </a:p>
        </p:txBody>
      </p:sp>
      <p:sp>
        <p:nvSpPr>
          <p:cNvPr id="4" name="Content Placeholder 3">
            <a:extLst>
              <a:ext uri="{FF2B5EF4-FFF2-40B4-BE49-F238E27FC236}">
                <a16:creationId xmlns:a16="http://schemas.microsoft.com/office/drawing/2014/main" id="{2FB48DB8-95A7-5B9F-370A-CA65591C00FA}"/>
              </a:ext>
            </a:extLst>
          </p:cNvPr>
          <p:cNvSpPr>
            <a:spLocks noGrp="1"/>
          </p:cNvSpPr>
          <p:nvPr>
            <p:ph idx="1"/>
          </p:nvPr>
        </p:nvSpPr>
        <p:spPr>
          <a:xfrm>
            <a:off x="1234284" y="2441510"/>
            <a:ext cx="10150151" cy="3393233"/>
          </a:xfrm>
        </p:spPr>
        <p:txBody>
          <a:bodyPr/>
          <a:lstStyle/>
          <a:p>
            <a:pPr>
              <a:spcBef>
                <a:spcPts val="0"/>
              </a:spcBef>
              <a:spcAft>
                <a:spcPts val="1200"/>
              </a:spcAft>
            </a:pPr>
            <a:r>
              <a:rPr lang="en-US" dirty="0"/>
              <a:t>Determines how a substantial share of Federal transportation funding is spent in the metropolitan area.</a:t>
            </a:r>
          </a:p>
          <a:p>
            <a:pPr>
              <a:spcBef>
                <a:spcPts val="0"/>
              </a:spcBef>
              <a:spcAft>
                <a:spcPts val="1200"/>
              </a:spcAft>
            </a:pPr>
            <a:r>
              <a:rPr lang="en-US" dirty="0"/>
              <a:t>With limited funding, regional needs must be prioritized, and the preferred and most economical program of spending identified.</a:t>
            </a:r>
          </a:p>
          <a:p>
            <a:pPr>
              <a:spcBef>
                <a:spcPts val="0"/>
              </a:spcBef>
              <a:spcAft>
                <a:spcPts val="1200"/>
              </a:spcAft>
            </a:pPr>
            <a:r>
              <a:rPr lang="en-US" dirty="0"/>
              <a:t>The process establishes the groundwork for the future transportation system.</a:t>
            </a:r>
          </a:p>
        </p:txBody>
      </p:sp>
    </p:spTree>
    <p:extLst>
      <p:ext uri="{BB962C8B-B14F-4D97-AF65-F5344CB8AC3E}">
        <p14:creationId xmlns:p14="http://schemas.microsoft.com/office/powerpoint/2010/main" val="2399069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70515-86D4-E953-31C0-C9A8E78304F7}"/>
              </a:ext>
            </a:extLst>
          </p:cNvPr>
          <p:cNvSpPr>
            <a:spLocks noGrp="1"/>
          </p:cNvSpPr>
          <p:nvPr>
            <p:ph type="title"/>
          </p:nvPr>
        </p:nvSpPr>
        <p:spPr/>
        <p:txBody>
          <a:bodyPr/>
          <a:lstStyle/>
          <a:p>
            <a:r>
              <a:rPr lang="en-US" b="1" dirty="0"/>
              <a:t>Who is AMATS?</a:t>
            </a:r>
          </a:p>
        </p:txBody>
      </p:sp>
      <p:sp>
        <p:nvSpPr>
          <p:cNvPr id="4" name="Content Placeholder 3">
            <a:extLst>
              <a:ext uri="{FF2B5EF4-FFF2-40B4-BE49-F238E27FC236}">
                <a16:creationId xmlns:a16="http://schemas.microsoft.com/office/drawing/2014/main" id="{4D1F6289-C842-5E5D-A89D-19B29D806C6A}"/>
              </a:ext>
            </a:extLst>
          </p:cNvPr>
          <p:cNvSpPr>
            <a:spLocks noGrp="1"/>
          </p:cNvSpPr>
          <p:nvPr>
            <p:ph idx="1"/>
          </p:nvPr>
        </p:nvSpPr>
        <p:spPr>
          <a:xfrm>
            <a:off x="1234284" y="2107681"/>
            <a:ext cx="10150151" cy="4750319"/>
          </a:xfrm>
        </p:spPr>
        <p:txBody>
          <a:bodyPr>
            <a:normAutofit fontScale="92500" lnSpcReduction="10000"/>
          </a:bodyPr>
          <a:lstStyle/>
          <a:p>
            <a:pPr>
              <a:spcBef>
                <a:spcPts val="0"/>
              </a:spcBef>
              <a:spcAft>
                <a:spcPts val="1200"/>
              </a:spcAft>
            </a:pPr>
            <a:r>
              <a:rPr lang="en-US" dirty="0"/>
              <a:t>Policy Committee – elected officials from the Akron metro area constitute the decision-making body.</a:t>
            </a:r>
          </a:p>
          <a:p>
            <a:pPr lvl="1">
              <a:spcBef>
                <a:spcPts val="0"/>
              </a:spcBef>
              <a:spcAft>
                <a:spcPts val="1200"/>
              </a:spcAft>
              <a:buFont typeface="Courier New" panose="02070309020205020404" pitchFamily="49" charset="0"/>
              <a:buChar char="o"/>
            </a:pPr>
            <a:r>
              <a:rPr lang="en-US" dirty="0"/>
              <a:t>Technical Advisory Committee – Planning and Engineering officials from local governments who assist with the development of technical studies and project implementation programs.</a:t>
            </a:r>
          </a:p>
          <a:p>
            <a:pPr lvl="1">
              <a:spcBef>
                <a:spcPts val="0"/>
              </a:spcBef>
              <a:spcAft>
                <a:spcPts val="1200"/>
              </a:spcAft>
              <a:buFont typeface="Courier New" panose="02070309020205020404" pitchFamily="49" charset="0"/>
              <a:buChar char="o"/>
            </a:pPr>
            <a:r>
              <a:rPr lang="en-US" dirty="0"/>
              <a:t>Citizens Involvement Committee– is the forum that gives the public voice regarding transportation issues and concerns. The CIC relays public comments regarding transportation issues to the Policy Committee for their consideration. The CIC receives comments from all members of the public and anyone is welcome to attend.</a:t>
            </a:r>
          </a:p>
          <a:p>
            <a:r>
              <a:rPr lang="en-US" dirty="0"/>
              <a:t>AMATS staff implement the Federal transportation planning process.</a:t>
            </a:r>
          </a:p>
          <a:p>
            <a:r>
              <a:rPr lang="en-US" dirty="0"/>
              <a:t>The AMATS website </a:t>
            </a:r>
            <a:r>
              <a:rPr lang="en-US" sz="2400" dirty="0"/>
              <a:t>(</a:t>
            </a:r>
            <a:r>
              <a:rPr lang="en-US" sz="2400" b="1" dirty="0"/>
              <a:t>www.amatsplanning.org</a:t>
            </a:r>
            <a:r>
              <a:rPr lang="en-US" sz="2400" dirty="0"/>
              <a:t>) </a:t>
            </a:r>
            <a:r>
              <a:rPr lang="en-US" dirty="0"/>
              <a:t>has a wealth of information on the transportation planning processes and Public Participation Plan.</a:t>
            </a:r>
          </a:p>
          <a:p>
            <a:endParaRPr lang="en-US" dirty="0"/>
          </a:p>
        </p:txBody>
      </p:sp>
    </p:spTree>
    <p:extLst>
      <p:ext uri="{BB962C8B-B14F-4D97-AF65-F5344CB8AC3E}">
        <p14:creationId xmlns:p14="http://schemas.microsoft.com/office/powerpoint/2010/main" val="1453311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898EB-F99A-F4A1-16DA-6E9D34C9C625}"/>
              </a:ext>
            </a:extLst>
          </p:cNvPr>
          <p:cNvSpPr>
            <a:spLocks noGrp="1"/>
          </p:cNvSpPr>
          <p:nvPr>
            <p:ph type="title"/>
          </p:nvPr>
        </p:nvSpPr>
        <p:spPr/>
        <p:txBody>
          <a:bodyPr/>
          <a:lstStyle/>
          <a:p>
            <a:r>
              <a:rPr lang="en-US" b="1" dirty="0"/>
              <a:t>Who is Involved in Planning for the Region?</a:t>
            </a:r>
          </a:p>
        </p:txBody>
      </p:sp>
      <p:sp>
        <p:nvSpPr>
          <p:cNvPr id="4" name="Content Placeholder 3">
            <a:extLst>
              <a:ext uri="{FF2B5EF4-FFF2-40B4-BE49-F238E27FC236}">
                <a16:creationId xmlns:a16="http://schemas.microsoft.com/office/drawing/2014/main" id="{7DF6C4B1-B5C0-A01A-BC6D-AAA74F35E277}"/>
              </a:ext>
            </a:extLst>
          </p:cNvPr>
          <p:cNvSpPr>
            <a:spLocks noGrp="1"/>
          </p:cNvSpPr>
          <p:nvPr>
            <p:ph idx="1"/>
          </p:nvPr>
        </p:nvSpPr>
        <p:spPr>
          <a:xfrm>
            <a:off x="1110459" y="2171635"/>
            <a:ext cx="10414791" cy="4619690"/>
          </a:xfrm>
        </p:spPr>
        <p:txBody>
          <a:bodyPr>
            <a:normAutofit/>
          </a:bodyPr>
          <a:lstStyle/>
          <a:p>
            <a:pPr>
              <a:spcBef>
                <a:spcPts val="0"/>
              </a:spcBef>
              <a:spcAft>
                <a:spcPts val="1000"/>
              </a:spcAft>
            </a:pPr>
            <a:r>
              <a:rPr lang="en-US" sz="3000" dirty="0"/>
              <a:t>Akron Metropolitan Area Transportation Study (AMATS) </a:t>
            </a:r>
          </a:p>
          <a:p>
            <a:pPr lvl="1">
              <a:spcBef>
                <a:spcPts val="0"/>
              </a:spcBef>
              <a:spcAft>
                <a:spcPts val="1200"/>
              </a:spcAft>
              <a:buFont typeface="Courier New" panose="02070309020205020404" pitchFamily="49" charset="0"/>
              <a:buChar char="o"/>
            </a:pPr>
            <a:r>
              <a:rPr lang="en-US" dirty="0"/>
              <a:t>Metropolitan Planning Organization (MPO)</a:t>
            </a:r>
          </a:p>
          <a:p>
            <a:pPr>
              <a:spcBef>
                <a:spcPts val="0"/>
              </a:spcBef>
              <a:spcAft>
                <a:spcPts val="1200"/>
              </a:spcAft>
            </a:pPr>
            <a:r>
              <a:rPr lang="en-US" sz="3000" dirty="0"/>
              <a:t>Transit Operators in the AMATS region (PARTA &amp; Metro RTA)</a:t>
            </a:r>
          </a:p>
          <a:p>
            <a:pPr>
              <a:spcBef>
                <a:spcPts val="0"/>
              </a:spcBef>
              <a:spcAft>
                <a:spcPts val="1200"/>
              </a:spcAft>
            </a:pPr>
            <a:r>
              <a:rPr lang="en-US" sz="3000" dirty="0"/>
              <a:t>Ohio Department of Transportation (ODOT), Districts 3 &amp; 4</a:t>
            </a:r>
          </a:p>
          <a:p>
            <a:pPr>
              <a:spcBef>
                <a:spcPts val="0"/>
              </a:spcBef>
              <a:spcAft>
                <a:spcPts val="1200"/>
              </a:spcAft>
            </a:pPr>
            <a:r>
              <a:rPr lang="en-US" sz="3000" dirty="0"/>
              <a:t>Local Jurisdictions (counties, municipalities, villages, townships)</a:t>
            </a:r>
          </a:p>
          <a:p>
            <a:pPr>
              <a:spcBef>
                <a:spcPts val="0"/>
              </a:spcBef>
              <a:spcAft>
                <a:spcPts val="1200"/>
              </a:spcAft>
            </a:pPr>
            <a:r>
              <a:rPr lang="en-US" sz="3000" dirty="0"/>
              <a:t>Citizens</a:t>
            </a:r>
          </a:p>
          <a:p>
            <a:pPr>
              <a:spcBef>
                <a:spcPts val="0"/>
              </a:spcBef>
              <a:spcAft>
                <a:spcPts val="1200"/>
              </a:spcAft>
            </a:pPr>
            <a:r>
              <a:rPr lang="en-US" sz="3000" dirty="0"/>
              <a:t>Interest and Advocacy Groups</a:t>
            </a:r>
          </a:p>
          <a:p>
            <a:pPr>
              <a:spcBef>
                <a:spcPts val="0"/>
              </a:spcBef>
              <a:spcAft>
                <a:spcPts val="1000"/>
              </a:spcAft>
            </a:pPr>
            <a:r>
              <a:rPr lang="en-US" sz="3000" dirty="0"/>
              <a:t>FTA and FHWA</a:t>
            </a:r>
          </a:p>
          <a:p>
            <a:endParaRPr lang="en-US" dirty="0"/>
          </a:p>
        </p:txBody>
      </p:sp>
    </p:spTree>
    <p:extLst>
      <p:ext uri="{BB962C8B-B14F-4D97-AF65-F5344CB8AC3E}">
        <p14:creationId xmlns:p14="http://schemas.microsoft.com/office/powerpoint/2010/main" val="2490943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C0B64-74D3-F1D6-FD3D-77D733D23E2C}"/>
              </a:ext>
            </a:extLst>
          </p:cNvPr>
          <p:cNvSpPr>
            <a:spLocks noGrp="1"/>
          </p:cNvSpPr>
          <p:nvPr>
            <p:ph type="title"/>
          </p:nvPr>
        </p:nvSpPr>
        <p:spPr/>
        <p:txBody>
          <a:bodyPr/>
          <a:lstStyle/>
          <a:p>
            <a:r>
              <a:rPr lang="en-US" b="1" dirty="0"/>
              <a:t>AMATS is Charged with…</a:t>
            </a:r>
          </a:p>
        </p:txBody>
      </p:sp>
      <p:sp>
        <p:nvSpPr>
          <p:cNvPr id="4" name="Content Placeholder 3">
            <a:extLst>
              <a:ext uri="{FF2B5EF4-FFF2-40B4-BE49-F238E27FC236}">
                <a16:creationId xmlns:a16="http://schemas.microsoft.com/office/drawing/2014/main" id="{BE81E20A-3476-3C8B-9813-92C0AB7DA87E}"/>
              </a:ext>
            </a:extLst>
          </p:cNvPr>
          <p:cNvSpPr>
            <a:spLocks noGrp="1"/>
          </p:cNvSpPr>
          <p:nvPr>
            <p:ph idx="1"/>
          </p:nvPr>
        </p:nvSpPr>
        <p:spPr>
          <a:xfrm>
            <a:off x="1510055" y="2473980"/>
            <a:ext cx="8456905" cy="3520421"/>
          </a:xfrm>
        </p:spPr>
        <p:txBody>
          <a:bodyPr/>
          <a:lstStyle/>
          <a:p>
            <a:pPr>
              <a:spcBef>
                <a:spcPts val="0"/>
              </a:spcBef>
              <a:spcAft>
                <a:spcPts val="1200"/>
              </a:spcAft>
            </a:pPr>
            <a:r>
              <a:rPr lang="en-US" dirty="0"/>
              <a:t>Multimodal Planning </a:t>
            </a:r>
          </a:p>
          <a:p>
            <a:pPr lvl="1">
              <a:spcBef>
                <a:spcPts val="0"/>
              </a:spcBef>
              <a:spcAft>
                <a:spcPts val="1200"/>
              </a:spcAft>
              <a:buFont typeface="Courier New" panose="02070309020205020404" pitchFamily="49" charset="0"/>
              <a:buChar char="o"/>
            </a:pPr>
            <a:r>
              <a:rPr lang="en-US" sz="2000" dirty="0"/>
              <a:t>walking, biking, cars, trucks, trains, and public transit</a:t>
            </a:r>
          </a:p>
          <a:p>
            <a:pPr>
              <a:spcBef>
                <a:spcPts val="0"/>
              </a:spcBef>
            </a:pPr>
            <a:r>
              <a:rPr lang="en-US" dirty="0"/>
              <a:t>3-C Planning Approach</a:t>
            </a:r>
          </a:p>
          <a:p>
            <a:pPr lvl="1">
              <a:spcBef>
                <a:spcPts val="600"/>
              </a:spcBef>
            </a:pPr>
            <a:r>
              <a:rPr lang="en-US" dirty="0"/>
              <a:t>Continuing – ongoing</a:t>
            </a:r>
          </a:p>
          <a:p>
            <a:pPr lvl="1">
              <a:spcBef>
                <a:spcPts val="600"/>
              </a:spcBef>
            </a:pPr>
            <a:r>
              <a:rPr lang="en-US" dirty="0"/>
              <a:t>Cooperative – working together to achieve a common goal</a:t>
            </a:r>
          </a:p>
          <a:p>
            <a:pPr lvl="1">
              <a:spcBef>
                <a:spcPts val="600"/>
              </a:spcBef>
              <a:spcAft>
                <a:spcPts val="1200"/>
              </a:spcAft>
            </a:pPr>
            <a:r>
              <a:rPr lang="en-US" dirty="0"/>
              <a:t>Comprehensive – considers all other planning</a:t>
            </a:r>
          </a:p>
          <a:p>
            <a:pPr>
              <a:spcBef>
                <a:spcPts val="0"/>
              </a:spcBef>
            </a:pPr>
            <a:r>
              <a:rPr lang="en-US" dirty="0"/>
              <a:t>Public Outreach</a:t>
            </a:r>
          </a:p>
        </p:txBody>
      </p:sp>
    </p:spTree>
    <p:extLst>
      <p:ext uri="{BB962C8B-B14F-4D97-AF65-F5344CB8AC3E}">
        <p14:creationId xmlns:p14="http://schemas.microsoft.com/office/powerpoint/2010/main" val="2483414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D98B9-CACC-A362-2EF8-DA7E91BF707A}"/>
              </a:ext>
            </a:extLst>
          </p:cNvPr>
          <p:cNvSpPr>
            <a:spLocks noGrp="1"/>
          </p:cNvSpPr>
          <p:nvPr>
            <p:ph type="title"/>
          </p:nvPr>
        </p:nvSpPr>
        <p:spPr/>
        <p:txBody>
          <a:bodyPr/>
          <a:lstStyle/>
          <a:p>
            <a:r>
              <a:rPr lang="en-US" b="1" dirty="0"/>
              <a:t>Planning Factors</a:t>
            </a:r>
          </a:p>
        </p:txBody>
      </p:sp>
      <p:sp>
        <p:nvSpPr>
          <p:cNvPr id="4" name="Content Placeholder 3">
            <a:extLst>
              <a:ext uri="{FF2B5EF4-FFF2-40B4-BE49-F238E27FC236}">
                <a16:creationId xmlns:a16="http://schemas.microsoft.com/office/drawing/2014/main" id="{808DD1F2-84C2-E3EE-55B2-5100AB590098}"/>
              </a:ext>
            </a:extLst>
          </p:cNvPr>
          <p:cNvSpPr>
            <a:spLocks noGrp="1"/>
          </p:cNvSpPr>
          <p:nvPr>
            <p:ph idx="1"/>
          </p:nvPr>
        </p:nvSpPr>
        <p:spPr>
          <a:xfrm>
            <a:off x="1234284" y="2017486"/>
            <a:ext cx="10150151" cy="4840514"/>
          </a:xfrm>
        </p:spPr>
        <p:txBody>
          <a:bodyPr>
            <a:noAutofit/>
          </a:bodyPr>
          <a:lstStyle/>
          <a:p>
            <a:pPr marL="514350" indent="-514350">
              <a:buFont typeface="+mj-lt"/>
              <a:buAutoNum type="arabicPeriod"/>
            </a:pPr>
            <a:r>
              <a:rPr lang="en-US" sz="2000" dirty="0"/>
              <a:t>Support economic vitality.</a:t>
            </a:r>
          </a:p>
          <a:p>
            <a:pPr marL="514350" indent="-514350">
              <a:buFont typeface="+mj-lt"/>
              <a:buAutoNum type="arabicPeriod"/>
            </a:pPr>
            <a:r>
              <a:rPr lang="en-US" sz="2000" dirty="0"/>
              <a:t>Increase safety of the transportation system for all users.</a:t>
            </a:r>
          </a:p>
          <a:p>
            <a:pPr marL="514350" indent="-514350">
              <a:buFont typeface="+mj-lt"/>
              <a:buAutoNum type="arabicPeriod"/>
            </a:pPr>
            <a:r>
              <a:rPr lang="en-US" sz="2000" dirty="0"/>
              <a:t>Increase the security of the transportation system.</a:t>
            </a:r>
          </a:p>
          <a:p>
            <a:pPr marL="514350" indent="-514350">
              <a:buFont typeface="+mj-lt"/>
              <a:buAutoNum type="arabicPeriod"/>
            </a:pPr>
            <a:r>
              <a:rPr lang="en-US" sz="2000" dirty="0"/>
              <a:t>Increase accessibility and mobility of people and freight.</a:t>
            </a:r>
          </a:p>
          <a:p>
            <a:pPr marL="514350" indent="-514350">
              <a:buFont typeface="+mj-lt"/>
              <a:buAutoNum type="arabicPeriod"/>
            </a:pPr>
            <a:r>
              <a:rPr lang="en-US" sz="2000" dirty="0"/>
              <a:t>Protect and enhance the environment, conserve energy, improve quality of life, and promote consistency between transportation improvements and State and local planning.</a:t>
            </a:r>
          </a:p>
          <a:p>
            <a:pPr marL="514350" indent="-514350">
              <a:buFont typeface="+mj-lt"/>
              <a:buAutoNum type="arabicPeriod"/>
            </a:pPr>
            <a:r>
              <a:rPr lang="en-US" sz="2000" dirty="0"/>
              <a:t>Enhance the integration and connectivity of the transportation systems, between modes, for people and freight.</a:t>
            </a:r>
          </a:p>
          <a:p>
            <a:pPr marL="514350" indent="-514350">
              <a:buFont typeface="+mj-lt"/>
              <a:buAutoNum type="arabicPeriod"/>
            </a:pPr>
            <a:r>
              <a:rPr lang="en-US" sz="2000" dirty="0"/>
              <a:t>Promote efficient system management and operation.</a:t>
            </a:r>
          </a:p>
          <a:p>
            <a:pPr marL="514350" indent="-514350">
              <a:buFont typeface="+mj-lt"/>
              <a:buAutoNum type="arabicPeriod"/>
            </a:pPr>
            <a:r>
              <a:rPr lang="en-US" sz="2000" dirty="0"/>
              <a:t>Preserve the existing transportation system.</a:t>
            </a:r>
          </a:p>
          <a:p>
            <a:pPr marL="514350" indent="-514350">
              <a:buFont typeface="+mj-lt"/>
              <a:buAutoNum type="arabicPeriod"/>
            </a:pPr>
            <a:r>
              <a:rPr lang="en-US" sz="2000" dirty="0"/>
              <a:t>Improve resiliency and reliability of the transportation system; reduce/mitigate storm water impacts of surface transportation.</a:t>
            </a:r>
          </a:p>
          <a:p>
            <a:pPr marL="514350" indent="-514350">
              <a:buFont typeface="+mj-lt"/>
              <a:buAutoNum type="arabicPeriod"/>
            </a:pPr>
            <a:r>
              <a:rPr lang="en-US" sz="2000" dirty="0"/>
              <a:t>Enhance travel and tourism. </a:t>
            </a:r>
          </a:p>
        </p:txBody>
      </p:sp>
    </p:spTree>
    <p:extLst>
      <p:ext uri="{BB962C8B-B14F-4D97-AF65-F5344CB8AC3E}">
        <p14:creationId xmlns:p14="http://schemas.microsoft.com/office/powerpoint/2010/main" val="3290685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C4E90-7376-E7E6-4E8F-68D88D91834B}"/>
              </a:ext>
            </a:extLst>
          </p:cNvPr>
          <p:cNvSpPr>
            <a:spLocks noGrp="1"/>
          </p:cNvSpPr>
          <p:nvPr>
            <p:ph type="title"/>
          </p:nvPr>
        </p:nvSpPr>
        <p:spPr/>
        <p:txBody>
          <a:bodyPr/>
          <a:lstStyle/>
          <a:p>
            <a:r>
              <a:rPr lang="en-US" b="1" dirty="0"/>
              <a:t>Required Planning Products</a:t>
            </a:r>
          </a:p>
        </p:txBody>
      </p:sp>
      <p:sp>
        <p:nvSpPr>
          <p:cNvPr id="4" name="Content Placeholder 3">
            <a:extLst>
              <a:ext uri="{FF2B5EF4-FFF2-40B4-BE49-F238E27FC236}">
                <a16:creationId xmlns:a16="http://schemas.microsoft.com/office/drawing/2014/main" id="{EFC74919-0381-7F8C-E288-30B6B1E8F450}"/>
              </a:ext>
            </a:extLst>
          </p:cNvPr>
          <p:cNvSpPr>
            <a:spLocks noGrp="1"/>
          </p:cNvSpPr>
          <p:nvPr>
            <p:ph idx="1"/>
          </p:nvPr>
        </p:nvSpPr>
        <p:spPr>
          <a:xfrm>
            <a:off x="1234284" y="2426996"/>
            <a:ext cx="10150151" cy="4021495"/>
          </a:xfrm>
        </p:spPr>
        <p:txBody>
          <a:bodyPr/>
          <a:lstStyle/>
          <a:p>
            <a:pPr>
              <a:spcBef>
                <a:spcPts val="0"/>
              </a:spcBef>
              <a:spcAft>
                <a:spcPts val="1800"/>
              </a:spcAft>
            </a:pPr>
            <a:r>
              <a:rPr lang="en-US" dirty="0"/>
              <a:t>Unified Planning Work Program (UPWP) – annual.</a:t>
            </a:r>
          </a:p>
          <a:p>
            <a:pPr>
              <a:spcBef>
                <a:spcPts val="0"/>
              </a:spcBef>
              <a:spcAft>
                <a:spcPts val="1800"/>
              </a:spcAft>
            </a:pPr>
            <a:r>
              <a:rPr lang="en-US" dirty="0"/>
              <a:t>Metropolitan Transportation Plan (MTP) – minimum 20-year planning horizon.</a:t>
            </a:r>
          </a:p>
          <a:p>
            <a:pPr>
              <a:spcBef>
                <a:spcPts val="0"/>
              </a:spcBef>
              <a:spcAft>
                <a:spcPts val="1800"/>
              </a:spcAft>
            </a:pPr>
            <a:r>
              <a:rPr lang="en-US" dirty="0"/>
              <a:t>Transportation Improvement Program (TIP) – 4-year program of transportation projects.</a:t>
            </a:r>
          </a:p>
          <a:p>
            <a:pPr>
              <a:spcBef>
                <a:spcPts val="0"/>
              </a:spcBef>
              <a:spcAft>
                <a:spcPts val="1800"/>
              </a:spcAft>
            </a:pPr>
            <a:r>
              <a:rPr lang="en-US" dirty="0"/>
              <a:t>Public Participation Plan (PPP) or Public Involvement Plan (PIP).</a:t>
            </a:r>
          </a:p>
          <a:p>
            <a:pPr>
              <a:spcBef>
                <a:spcPts val="0"/>
              </a:spcBef>
              <a:spcAft>
                <a:spcPts val="1200"/>
              </a:spcAft>
            </a:pPr>
            <a:r>
              <a:rPr lang="en-US" dirty="0"/>
              <a:t>Congestion Management Process (CMP).</a:t>
            </a:r>
          </a:p>
        </p:txBody>
      </p:sp>
    </p:spTree>
    <p:extLst>
      <p:ext uri="{BB962C8B-B14F-4D97-AF65-F5344CB8AC3E}">
        <p14:creationId xmlns:p14="http://schemas.microsoft.com/office/powerpoint/2010/main" val="670858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78978-E51E-C71D-1106-757D366D0852}"/>
              </a:ext>
            </a:extLst>
          </p:cNvPr>
          <p:cNvSpPr>
            <a:spLocks noGrp="1"/>
          </p:cNvSpPr>
          <p:nvPr>
            <p:ph type="title"/>
          </p:nvPr>
        </p:nvSpPr>
        <p:spPr/>
        <p:txBody>
          <a:bodyPr/>
          <a:lstStyle/>
          <a:p>
            <a:r>
              <a:rPr lang="en-US" b="1" dirty="0"/>
              <a:t>What is a UPWP?</a:t>
            </a:r>
          </a:p>
        </p:txBody>
      </p:sp>
      <p:sp>
        <p:nvSpPr>
          <p:cNvPr id="4" name="Content Placeholder 3">
            <a:extLst>
              <a:ext uri="{FF2B5EF4-FFF2-40B4-BE49-F238E27FC236}">
                <a16:creationId xmlns:a16="http://schemas.microsoft.com/office/drawing/2014/main" id="{AA64A085-A5F7-0FBB-62E1-2523AA6A52E1}"/>
              </a:ext>
            </a:extLst>
          </p:cNvPr>
          <p:cNvSpPr>
            <a:spLocks noGrp="1"/>
          </p:cNvSpPr>
          <p:nvPr>
            <p:ph idx="1"/>
          </p:nvPr>
        </p:nvSpPr>
        <p:spPr>
          <a:xfrm>
            <a:off x="1020924" y="2644711"/>
            <a:ext cx="10150151" cy="2754604"/>
          </a:xfrm>
        </p:spPr>
        <p:txBody>
          <a:bodyPr/>
          <a:lstStyle/>
          <a:p>
            <a:pPr>
              <a:spcBef>
                <a:spcPts val="0"/>
              </a:spcBef>
              <a:spcAft>
                <a:spcPts val="1800"/>
              </a:spcAft>
            </a:pPr>
            <a:r>
              <a:rPr lang="en-US" dirty="0"/>
              <a:t>A document that describes the MPO’s planning activities to be completed by MPO staff and/or consultants, including estimated costs.</a:t>
            </a:r>
          </a:p>
          <a:p>
            <a:pPr>
              <a:spcBef>
                <a:spcPts val="0"/>
              </a:spcBef>
              <a:spcAft>
                <a:spcPts val="1800"/>
              </a:spcAft>
            </a:pPr>
            <a:r>
              <a:rPr lang="en-US" dirty="0"/>
              <a:t>Updated annually.</a:t>
            </a:r>
          </a:p>
          <a:p>
            <a:pPr>
              <a:spcBef>
                <a:spcPts val="0"/>
              </a:spcBef>
              <a:spcAft>
                <a:spcPts val="1200"/>
              </a:spcAft>
            </a:pPr>
            <a:r>
              <a:rPr lang="en-US" dirty="0"/>
              <a:t>“A plan for planning activities” – a.k.a. the MPO staff work plan.</a:t>
            </a:r>
          </a:p>
        </p:txBody>
      </p:sp>
    </p:spTree>
    <p:extLst>
      <p:ext uri="{BB962C8B-B14F-4D97-AF65-F5344CB8AC3E}">
        <p14:creationId xmlns:p14="http://schemas.microsoft.com/office/powerpoint/2010/main" val="1147931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5A2C3-D416-EBEC-91BE-B6963270AFC6}"/>
              </a:ext>
            </a:extLst>
          </p:cNvPr>
          <p:cNvSpPr>
            <a:spLocks noGrp="1"/>
          </p:cNvSpPr>
          <p:nvPr>
            <p:ph type="title"/>
          </p:nvPr>
        </p:nvSpPr>
        <p:spPr/>
        <p:txBody>
          <a:bodyPr/>
          <a:lstStyle/>
          <a:p>
            <a:r>
              <a:rPr lang="en-US" b="1" dirty="0"/>
              <a:t>What is an MTP?</a:t>
            </a:r>
          </a:p>
        </p:txBody>
      </p:sp>
      <p:sp>
        <p:nvSpPr>
          <p:cNvPr id="4" name="Content Placeholder 3">
            <a:extLst>
              <a:ext uri="{FF2B5EF4-FFF2-40B4-BE49-F238E27FC236}">
                <a16:creationId xmlns:a16="http://schemas.microsoft.com/office/drawing/2014/main" id="{2D43A562-7798-985D-14AC-74FEBFB2D789}"/>
              </a:ext>
            </a:extLst>
          </p:cNvPr>
          <p:cNvSpPr>
            <a:spLocks noGrp="1"/>
          </p:cNvSpPr>
          <p:nvPr>
            <p:ph idx="1"/>
          </p:nvPr>
        </p:nvSpPr>
        <p:spPr>
          <a:xfrm>
            <a:off x="1234284" y="2177143"/>
            <a:ext cx="10150151" cy="4271347"/>
          </a:xfrm>
        </p:spPr>
        <p:txBody>
          <a:bodyPr/>
          <a:lstStyle/>
          <a:p>
            <a:r>
              <a:rPr lang="en-US" dirty="0"/>
              <a:t>Metropolitan Transportation Plan.</a:t>
            </a:r>
          </a:p>
          <a:p>
            <a:r>
              <a:rPr lang="en-US" dirty="0"/>
              <a:t>A long-range multi-modal plan for a minimum of 20 years.</a:t>
            </a:r>
          </a:p>
          <a:p>
            <a:r>
              <a:rPr lang="en-US" dirty="0"/>
              <a:t>Guide to regional transportation needs and potential solutions.</a:t>
            </a:r>
          </a:p>
          <a:p>
            <a:r>
              <a:rPr lang="en-US" dirty="0"/>
              <a:t>Financially constrained.</a:t>
            </a:r>
          </a:p>
          <a:p>
            <a:r>
              <a:rPr lang="en-US" dirty="0"/>
              <a:t>Contains local goals and objectives, and financial plan.</a:t>
            </a:r>
          </a:p>
          <a:p>
            <a:r>
              <a:rPr lang="en-US" dirty="0"/>
              <a:t>Developed with public and stakeholder involvement.</a:t>
            </a:r>
          </a:p>
          <a:p>
            <a:r>
              <a:rPr lang="en-US" dirty="0"/>
              <a:t>Updated every 4 or 5 years.</a:t>
            </a:r>
          </a:p>
          <a:p>
            <a:r>
              <a:rPr lang="en-US" dirty="0"/>
              <a:t>Conforms to Clean Air Standards.</a:t>
            </a:r>
          </a:p>
        </p:txBody>
      </p:sp>
    </p:spTree>
    <p:extLst>
      <p:ext uri="{BB962C8B-B14F-4D97-AF65-F5344CB8AC3E}">
        <p14:creationId xmlns:p14="http://schemas.microsoft.com/office/powerpoint/2010/main" val="1953400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7AAE4-C662-B081-2969-18E705EFD3EF}"/>
              </a:ext>
            </a:extLst>
          </p:cNvPr>
          <p:cNvSpPr>
            <a:spLocks noGrp="1"/>
          </p:cNvSpPr>
          <p:nvPr>
            <p:ph type="title"/>
          </p:nvPr>
        </p:nvSpPr>
        <p:spPr/>
        <p:txBody>
          <a:bodyPr/>
          <a:lstStyle/>
          <a:p>
            <a:r>
              <a:rPr lang="en-US" b="1" dirty="0"/>
              <a:t>What is a TIP?</a:t>
            </a:r>
          </a:p>
        </p:txBody>
      </p:sp>
      <p:sp>
        <p:nvSpPr>
          <p:cNvPr id="4" name="Content Placeholder 3">
            <a:extLst>
              <a:ext uri="{FF2B5EF4-FFF2-40B4-BE49-F238E27FC236}">
                <a16:creationId xmlns:a16="http://schemas.microsoft.com/office/drawing/2014/main" id="{F6614171-F1A7-9340-9266-6E6C5F32F2E8}"/>
              </a:ext>
            </a:extLst>
          </p:cNvPr>
          <p:cNvSpPr>
            <a:spLocks noGrp="1"/>
          </p:cNvSpPr>
          <p:nvPr>
            <p:ph idx="1"/>
          </p:nvPr>
        </p:nvSpPr>
        <p:spPr>
          <a:xfrm>
            <a:off x="1234284" y="2501989"/>
            <a:ext cx="10150151" cy="3855268"/>
          </a:xfrm>
        </p:spPr>
        <p:txBody>
          <a:bodyPr>
            <a:normAutofit/>
          </a:bodyPr>
          <a:lstStyle/>
          <a:p>
            <a:r>
              <a:rPr lang="en-US" dirty="0"/>
              <a:t>Transportation Improvement Plan.</a:t>
            </a:r>
          </a:p>
          <a:p>
            <a:r>
              <a:rPr lang="en-US" dirty="0"/>
              <a:t>Financially constrained 4-year list of projects (</a:t>
            </a:r>
            <a:r>
              <a:rPr lang="en-US" dirty="0" err="1"/>
              <a:t>consistant</a:t>
            </a:r>
            <a:r>
              <a:rPr lang="en-US" dirty="0"/>
              <a:t> with the MTP).</a:t>
            </a:r>
          </a:p>
          <a:p>
            <a:r>
              <a:rPr lang="en-US" dirty="0"/>
              <a:t>Prioritizes projects for funding and implementation in the Metropolitan Planning Area.</a:t>
            </a:r>
          </a:p>
          <a:p>
            <a:r>
              <a:rPr lang="en-US" dirty="0"/>
              <a:t>If the region has air quality issues, this mix of projects must be within established emissions limits.</a:t>
            </a:r>
          </a:p>
          <a:p>
            <a:r>
              <a:rPr lang="en-US" dirty="0"/>
              <a:t>Public and stakeholder involvement required.</a:t>
            </a:r>
          </a:p>
        </p:txBody>
      </p:sp>
    </p:spTree>
    <p:extLst>
      <p:ext uri="{BB962C8B-B14F-4D97-AF65-F5344CB8AC3E}">
        <p14:creationId xmlns:p14="http://schemas.microsoft.com/office/powerpoint/2010/main" val="3704718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90CDC-B920-B724-4AD1-F3DBA9EAFAF4}"/>
              </a:ext>
            </a:extLst>
          </p:cNvPr>
          <p:cNvSpPr>
            <a:spLocks noGrp="1"/>
          </p:cNvSpPr>
          <p:nvPr>
            <p:ph type="title"/>
          </p:nvPr>
        </p:nvSpPr>
        <p:spPr/>
        <p:txBody>
          <a:bodyPr/>
          <a:lstStyle/>
          <a:p>
            <a:r>
              <a:rPr lang="en-US" b="1" dirty="0"/>
              <a:t>What is a PPP or PIP?</a:t>
            </a:r>
          </a:p>
        </p:txBody>
      </p:sp>
      <p:sp>
        <p:nvSpPr>
          <p:cNvPr id="4" name="Content Placeholder 3">
            <a:extLst>
              <a:ext uri="{FF2B5EF4-FFF2-40B4-BE49-F238E27FC236}">
                <a16:creationId xmlns:a16="http://schemas.microsoft.com/office/drawing/2014/main" id="{62AEE766-B2A5-A0A1-6F51-A4600E9D387A}"/>
              </a:ext>
            </a:extLst>
          </p:cNvPr>
          <p:cNvSpPr>
            <a:spLocks noGrp="1"/>
          </p:cNvSpPr>
          <p:nvPr>
            <p:ph idx="1"/>
          </p:nvPr>
        </p:nvSpPr>
        <p:spPr>
          <a:xfrm>
            <a:off x="1203648" y="2006081"/>
            <a:ext cx="10150151" cy="4586846"/>
          </a:xfrm>
        </p:spPr>
        <p:txBody>
          <a:bodyPr>
            <a:normAutofit fontScale="92500" lnSpcReduction="20000"/>
          </a:bodyPr>
          <a:lstStyle/>
          <a:p>
            <a:r>
              <a:rPr lang="en-US" dirty="0"/>
              <a:t>Outlines procedures to engage the public and stakeholders in planning processes.</a:t>
            </a:r>
          </a:p>
          <a:p>
            <a:pPr lvl="1">
              <a:spcAft>
                <a:spcPts val="600"/>
              </a:spcAft>
              <a:buFont typeface="Courier New" panose="02070309020205020404" pitchFamily="49" charset="0"/>
              <a:buChar char="o"/>
            </a:pPr>
            <a:r>
              <a:rPr lang="en-US" dirty="0"/>
              <a:t>Timely public notice and access to information.</a:t>
            </a:r>
          </a:p>
          <a:p>
            <a:pPr lvl="1">
              <a:spcAft>
                <a:spcPts val="600"/>
              </a:spcAft>
              <a:buFont typeface="Courier New" panose="02070309020205020404" pitchFamily="49" charset="0"/>
              <a:buChar char="o"/>
            </a:pPr>
            <a:r>
              <a:rPr lang="en-US" dirty="0"/>
              <a:t>Electronically accessible public information.</a:t>
            </a:r>
          </a:p>
          <a:p>
            <a:pPr lvl="1">
              <a:spcAft>
                <a:spcPts val="600"/>
              </a:spcAft>
              <a:buFont typeface="Courier New" panose="02070309020205020404" pitchFamily="49" charset="0"/>
              <a:buChar char="o"/>
            </a:pPr>
            <a:r>
              <a:rPr lang="en-US" dirty="0"/>
              <a:t>Convenient and accessible public meetings.</a:t>
            </a:r>
          </a:p>
          <a:p>
            <a:pPr lvl="1">
              <a:spcAft>
                <a:spcPts val="600"/>
              </a:spcAft>
              <a:buFont typeface="Courier New" panose="02070309020205020404" pitchFamily="49" charset="0"/>
              <a:buChar char="o"/>
            </a:pPr>
            <a:r>
              <a:rPr lang="en-US" dirty="0"/>
              <a:t>Use of visualization techniques in documents and presentations.</a:t>
            </a:r>
          </a:p>
          <a:p>
            <a:pPr lvl="1">
              <a:spcAft>
                <a:spcPts val="600"/>
              </a:spcAft>
              <a:buFont typeface="Courier New" panose="02070309020205020404" pitchFamily="49" charset="0"/>
              <a:buChar char="o"/>
            </a:pPr>
            <a:r>
              <a:rPr lang="en-US" dirty="0"/>
              <a:t>Explicit consideration and response to public input during MTP &amp; TIP development.</a:t>
            </a:r>
          </a:p>
          <a:p>
            <a:pPr lvl="1">
              <a:spcAft>
                <a:spcPts val="600"/>
              </a:spcAft>
              <a:buFont typeface="Courier New" panose="02070309020205020404" pitchFamily="49" charset="0"/>
              <a:buChar char="o"/>
            </a:pPr>
            <a:r>
              <a:rPr lang="en-US" dirty="0"/>
              <a:t>Consideration of needs and input from the traditionally underserved.</a:t>
            </a:r>
          </a:p>
          <a:p>
            <a:pPr lvl="1">
              <a:spcAft>
                <a:spcPts val="600"/>
              </a:spcAft>
              <a:buFont typeface="Courier New" panose="02070309020205020404" pitchFamily="49" charset="0"/>
              <a:buChar char="o"/>
            </a:pPr>
            <a:r>
              <a:rPr lang="en-US" dirty="0"/>
              <a:t>Consultation with agencies and officials.</a:t>
            </a:r>
          </a:p>
          <a:p>
            <a:pPr lvl="1">
              <a:spcAft>
                <a:spcPts val="600"/>
              </a:spcAft>
              <a:buFont typeface="Courier New" panose="02070309020205020404" pitchFamily="49" charset="0"/>
              <a:buChar char="o"/>
            </a:pPr>
            <a:r>
              <a:rPr lang="en-US" dirty="0"/>
              <a:t>Coordination with the State’s planning process.</a:t>
            </a:r>
          </a:p>
          <a:p>
            <a:pPr lvl="1">
              <a:spcAft>
                <a:spcPts val="600"/>
              </a:spcAft>
              <a:buFont typeface="Courier New" panose="02070309020205020404" pitchFamily="49" charset="0"/>
              <a:buChar char="o"/>
            </a:pPr>
            <a:r>
              <a:rPr lang="en-US" dirty="0"/>
              <a:t>Regular review of PIP effectiveness.</a:t>
            </a:r>
          </a:p>
          <a:p>
            <a:pPr lvl="1">
              <a:buFont typeface="Courier New" panose="02070309020205020404" pitchFamily="49" charset="0"/>
              <a:buChar char="o"/>
            </a:pPr>
            <a:r>
              <a:rPr lang="en-US" dirty="0"/>
              <a:t>If revising a PIP, public comment period must be a minimum of 45 days.</a:t>
            </a:r>
          </a:p>
        </p:txBody>
      </p:sp>
    </p:spTree>
    <p:extLst>
      <p:ext uri="{BB962C8B-B14F-4D97-AF65-F5344CB8AC3E}">
        <p14:creationId xmlns:p14="http://schemas.microsoft.com/office/powerpoint/2010/main" val="1314769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E156E-4164-9CA3-58C8-748206F30339}"/>
              </a:ext>
            </a:extLst>
          </p:cNvPr>
          <p:cNvSpPr>
            <a:spLocks noGrp="1"/>
          </p:cNvSpPr>
          <p:nvPr>
            <p:ph type="title"/>
          </p:nvPr>
        </p:nvSpPr>
        <p:spPr/>
        <p:txBody>
          <a:bodyPr/>
          <a:lstStyle/>
          <a:p>
            <a:r>
              <a:rPr lang="en-US" b="1" dirty="0"/>
              <a:t>What is a CMP?</a:t>
            </a:r>
          </a:p>
        </p:txBody>
      </p:sp>
      <p:sp>
        <p:nvSpPr>
          <p:cNvPr id="4" name="Content Placeholder 3">
            <a:extLst>
              <a:ext uri="{FF2B5EF4-FFF2-40B4-BE49-F238E27FC236}">
                <a16:creationId xmlns:a16="http://schemas.microsoft.com/office/drawing/2014/main" id="{4BF4C526-3881-5515-5C52-9DB53CEF475A}"/>
              </a:ext>
            </a:extLst>
          </p:cNvPr>
          <p:cNvSpPr>
            <a:spLocks noGrp="1"/>
          </p:cNvSpPr>
          <p:nvPr>
            <p:ph idx="1"/>
          </p:nvPr>
        </p:nvSpPr>
        <p:spPr>
          <a:xfrm>
            <a:off x="1020924" y="2467429"/>
            <a:ext cx="10150151" cy="3062515"/>
          </a:xfrm>
        </p:spPr>
        <p:txBody>
          <a:bodyPr>
            <a:normAutofit/>
          </a:bodyPr>
          <a:lstStyle/>
          <a:p>
            <a:pPr>
              <a:spcAft>
                <a:spcPts val="600"/>
              </a:spcAft>
            </a:pPr>
            <a:r>
              <a:rPr lang="en-US" dirty="0"/>
              <a:t>Congestion Management Process</a:t>
            </a:r>
          </a:p>
          <a:p>
            <a:pPr>
              <a:spcAft>
                <a:spcPts val="600"/>
              </a:spcAft>
            </a:pPr>
            <a:r>
              <a:rPr lang="en-US" dirty="0"/>
              <a:t>Development and application of strategies to improve multimodal surface transportation system performance and reliability.</a:t>
            </a:r>
          </a:p>
          <a:p>
            <a:pPr>
              <a:spcAft>
                <a:spcPts val="600"/>
              </a:spcAft>
            </a:pPr>
            <a:r>
              <a:rPr lang="en-US" dirty="0"/>
              <a:t>A systematic and regionally accepted approach for managing congestion.</a:t>
            </a:r>
          </a:p>
          <a:p>
            <a:r>
              <a:rPr lang="en-US" dirty="0"/>
              <a:t>Required of MPOs over 200,000 in population.</a:t>
            </a:r>
          </a:p>
        </p:txBody>
      </p:sp>
    </p:spTree>
    <p:extLst>
      <p:ext uri="{BB962C8B-B14F-4D97-AF65-F5344CB8AC3E}">
        <p14:creationId xmlns:p14="http://schemas.microsoft.com/office/powerpoint/2010/main" val="2986235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AA9AB-25CF-E846-59C3-B5670606092A}"/>
              </a:ext>
            </a:extLst>
          </p:cNvPr>
          <p:cNvSpPr>
            <a:spLocks noGrp="1"/>
          </p:cNvSpPr>
          <p:nvPr>
            <p:ph type="title"/>
          </p:nvPr>
        </p:nvSpPr>
        <p:spPr/>
        <p:txBody>
          <a:bodyPr/>
          <a:lstStyle/>
          <a:p>
            <a:r>
              <a:rPr lang="en-US" b="1" dirty="0"/>
              <a:t>How do the Products Fit Together?</a:t>
            </a:r>
          </a:p>
        </p:txBody>
      </p:sp>
      <p:sp>
        <p:nvSpPr>
          <p:cNvPr id="4" name="Content Placeholder 3">
            <a:extLst>
              <a:ext uri="{FF2B5EF4-FFF2-40B4-BE49-F238E27FC236}">
                <a16:creationId xmlns:a16="http://schemas.microsoft.com/office/drawing/2014/main" id="{2EA9FAA6-8CA9-1DCE-7F61-229D5259C006}"/>
              </a:ext>
            </a:extLst>
          </p:cNvPr>
          <p:cNvSpPr>
            <a:spLocks noGrp="1"/>
          </p:cNvSpPr>
          <p:nvPr>
            <p:ph idx="1"/>
          </p:nvPr>
        </p:nvSpPr>
        <p:spPr>
          <a:xfrm>
            <a:off x="1203648" y="2006080"/>
            <a:ext cx="10150151" cy="4851919"/>
          </a:xfrm>
        </p:spPr>
        <p:txBody>
          <a:bodyPr>
            <a:normAutofit/>
          </a:bodyPr>
          <a:lstStyle/>
          <a:p>
            <a:pPr>
              <a:spcAft>
                <a:spcPts val="600"/>
              </a:spcAft>
            </a:pPr>
            <a:r>
              <a:rPr lang="en-US" dirty="0"/>
              <a:t>UPWP – annual description of planning tasks, including MTP, TIP, and CMP development, maintenance, and implementation.</a:t>
            </a:r>
          </a:p>
          <a:p>
            <a:pPr>
              <a:spcAft>
                <a:spcPts val="600"/>
              </a:spcAft>
            </a:pPr>
            <a:r>
              <a:rPr lang="en-US" dirty="0"/>
              <a:t>MTP – goals/objectives which guide project development activities over a period of at least 20 years.</a:t>
            </a:r>
          </a:p>
          <a:p>
            <a:pPr>
              <a:spcBef>
                <a:spcPts val="600"/>
              </a:spcBef>
              <a:spcAft>
                <a:spcPts val="600"/>
              </a:spcAft>
            </a:pPr>
            <a:r>
              <a:rPr lang="en-US" dirty="0"/>
              <a:t>TIP – a budgeting document; 4-year list of projects which are consistent with the MTP and for which funds are reasonably expected.</a:t>
            </a:r>
          </a:p>
          <a:p>
            <a:pPr>
              <a:spcAft>
                <a:spcPts val="600"/>
              </a:spcAft>
            </a:pPr>
            <a:r>
              <a:rPr lang="en-US" dirty="0"/>
              <a:t>PPP/PIP – guides engagement of public and stakeholders.</a:t>
            </a:r>
          </a:p>
          <a:p>
            <a:r>
              <a:rPr lang="en-US" dirty="0"/>
              <a:t>CMP – strategies guide MTP and TIP development, project selection.</a:t>
            </a:r>
          </a:p>
        </p:txBody>
      </p:sp>
    </p:spTree>
    <p:extLst>
      <p:ext uri="{BB962C8B-B14F-4D97-AF65-F5344CB8AC3E}">
        <p14:creationId xmlns:p14="http://schemas.microsoft.com/office/powerpoint/2010/main" val="4024249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81CAA-B9F6-3DB8-CCF4-4D5C0B3EDD06}"/>
              </a:ext>
            </a:extLst>
          </p:cNvPr>
          <p:cNvSpPr>
            <a:spLocks noGrp="1"/>
          </p:cNvSpPr>
          <p:nvPr>
            <p:ph type="title"/>
          </p:nvPr>
        </p:nvSpPr>
        <p:spPr/>
        <p:txBody>
          <a:bodyPr/>
          <a:lstStyle/>
          <a:p>
            <a:r>
              <a:rPr lang="en-US" b="1" dirty="0"/>
              <a:t>Comments?</a:t>
            </a:r>
          </a:p>
        </p:txBody>
      </p:sp>
      <p:sp>
        <p:nvSpPr>
          <p:cNvPr id="4" name="Content Placeholder 3">
            <a:extLst>
              <a:ext uri="{FF2B5EF4-FFF2-40B4-BE49-F238E27FC236}">
                <a16:creationId xmlns:a16="http://schemas.microsoft.com/office/drawing/2014/main" id="{8DAF9C06-81BC-EEEE-CFD3-097FEC60EA65}"/>
              </a:ext>
            </a:extLst>
          </p:cNvPr>
          <p:cNvSpPr>
            <a:spLocks noGrp="1"/>
          </p:cNvSpPr>
          <p:nvPr>
            <p:ph idx="1"/>
          </p:nvPr>
        </p:nvSpPr>
        <p:spPr>
          <a:xfrm>
            <a:off x="1234284" y="2271154"/>
            <a:ext cx="10150151" cy="4448960"/>
          </a:xfrm>
        </p:spPr>
        <p:txBody>
          <a:bodyPr>
            <a:normAutofit/>
          </a:bodyPr>
          <a:lstStyle/>
          <a:p>
            <a:pPr>
              <a:spcAft>
                <a:spcPts val="600"/>
              </a:spcAft>
            </a:pPr>
            <a:r>
              <a:rPr lang="en-US" dirty="0"/>
              <a:t>Have you had an adequate opportunity to participate in the AMATS transportation planning process?</a:t>
            </a:r>
          </a:p>
          <a:p>
            <a:pPr>
              <a:spcAft>
                <a:spcPts val="600"/>
              </a:spcAft>
            </a:pPr>
            <a:r>
              <a:rPr lang="en-US" dirty="0"/>
              <a:t>Have you been involved in the transportation planning process? If so, what do you think about the process?</a:t>
            </a:r>
          </a:p>
          <a:p>
            <a:pPr>
              <a:spcAft>
                <a:spcPts val="600"/>
              </a:spcAft>
            </a:pPr>
            <a:r>
              <a:rPr lang="en-US" dirty="0"/>
              <a:t>Written comments may be shared via email and sent to the following by 6/8/25 (30-days):</a:t>
            </a:r>
          </a:p>
          <a:p>
            <a:pPr lvl="1">
              <a:spcAft>
                <a:spcPts val="600"/>
              </a:spcAft>
            </a:pPr>
            <a:r>
              <a:rPr lang="en-US" dirty="0"/>
              <a:t>FHWA: </a:t>
            </a:r>
            <a:r>
              <a:rPr lang="en-US" dirty="0">
                <a:hlinkClick r:id="rId2"/>
              </a:rPr>
              <a:t>Samuel.Wallace@dot.gov</a:t>
            </a:r>
            <a:endParaRPr lang="en-US" dirty="0"/>
          </a:p>
          <a:p>
            <a:pPr lvl="1">
              <a:spcAft>
                <a:spcPts val="600"/>
              </a:spcAft>
            </a:pPr>
            <a:r>
              <a:rPr lang="en-US" dirty="0"/>
              <a:t>FTA: </a:t>
            </a:r>
            <a:r>
              <a:rPr lang="en-US" dirty="0">
                <a:hlinkClick r:id="rId3"/>
              </a:rPr>
              <a:t>Anthony.Greep@dot.gov</a:t>
            </a:r>
            <a:endParaRPr lang="en-US" dirty="0"/>
          </a:p>
          <a:p>
            <a:pPr lvl="1"/>
            <a:r>
              <a:rPr lang="en-US" dirty="0"/>
              <a:t>Include – Attn: AMATS Certification Review</a:t>
            </a:r>
          </a:p>
        </p:txBody>
      </p:sp>
    </p:spTree>
    <p:extLst>
      <p:ext uri="{BB962C8B-B14F-4D97-AF65-F5344CB8AC3E}">
        <p14:creationId xmlns:p14="http://schemas.microsoft.com/office/powerpoint/2010/main" val="843163791"/>
      </p:ext>
    </p:extLst>
  </p:cSld>
  <p:clrMapOvr>
    <a:masterClrMapping/>
  </p:clrMapOvr>
</p:sld>
</file>

<file path=ppt/theme/theme1.xml><?xml version="1.0" encoding="utf-8"?>
<a:theme xmlns:a="http://schemas.openxmlformats.org/drawingml/2006/main" name="FHWA Division Theme1">
  <a:themeElements>
    <a:clrScheme name="dot blue high contrast">
      <a:dk1>
        <a:srgbClr val="00205C"/>
      </a:dk1>
      <a:lt1>
        <a:sysClr val="window" lastClr="FFFFFF"/>
      </a:lt1>
      <a:dk2>
        <a:srgbClr val="00205C"/>
      </a:dk2>
      <a:lt2>
        <a:srgbClr val="E7E6E6"/>
      </a:lt2>
      <a:accent1>
        <a:srgbClr val="00205C"/>
      </a:accent1>
      <a:accent2>
        <a:srgbClr val="00B4A3"/>
      </a:accent2>
      <a:accent3>
        <a:srgbClr val="005D53"/>
      </a:accent3>
      <a:accent4>
        <a:srgbClr val="FFC000"/>
      </a:accent4>
      <a:accent5>
        <a:srgbClr val="C15927"/>
      </a:accent5>
      <a:accent6>
        <a:srgbClr val="4F311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HWAThemeFLDWV.potx" id="{66F20C9D-628F-4988-8879-3A167FBC6E31}" vid="{8B666835-5310-44AD-A46B-A6B072F47258}"/>
    </a:ext>
  </a:extLst>
</a:theme>
</file>

<file path=docProps/app.xml><?xml version="1.0" encoding="utf-8"?>
<Properties xmlns="http://schemas.openxmlformats.org/officeDocument/2006/extended-properties" xmlns:vt="http://schemas.openxmlformats.org/officeDocument/2006/docPropsVTypes">
  <Template>FHWA Ohio PowerPoint Template 508 Compliant</Template>
  <TotalTime>1255</TotalTime>
  <Words>1277</Words>
  <Application>Microsoft Office PowerPoint</Application>
  <PresentationFormat>Widescreen</PresentationFormat>
  <Paragraphs>128</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Courier New</vt:lpstr>
      <vt:lpstr>FHWA Division Theme1</vt:lpstr>
      <vt:lpstr>AMATS Certification Review Public Meeting</vt:lpstr>
      <vt:lpstr>Agenda</vt:lpstr>
      <vt:lpstr>Why Are We Here Today?</vt:lpstr>
      <vt:lpstr>The Federal Review Team</vt:lpstr>
      <vt:lpstr>What Will Be the Outcome?</vt:lpstr>
      <vt:lpstr>What Will Happen with Your Comments Today?</vt:lpstr>
      <vt:lpstr>The Metropolitan Transportation Planning Process</vt:lpstr>
      <vt:lpstr>What is the Transportation Planning Process?</vt:lpstr>
      <vt:lpstr>Why is the Transportation Planning Process Important?</vt:lpstr>
      <vt:lpstr>Who is AMATS?</vt:lpstr>
      <vt:lpstr>Who is Involved in Planning for the Region?</vt:lpstr>
      <vt:lpstr>AMATS is Charged with…</vt:lpstr>
      <vt:lpstr>Planning Factors</vt:lpstr>
      <vt:lpstr>Required Planning Products</vt:lpstr>
      <vt:lpstr>What is a UPWP?</vt:lpstr>
      <vt:lpstr>What is an MTP?</vt:lpstr>
      <vt:lpstr>What is a TIP?</vt:lpstr>
      <vt:lpstr>What is a PPP or PIP?</vt:lpstr>
      <vt:lpstr>What is a CMP?</vt:lpstr>
      <vt:lpstr>How do the Products Fit Together?</vt:lpstr>
      <vt:lpstr>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USDOT Certification Review Listening Session</dc:title>
  <dc:creator>Hall, Lawrence (FHWA)</dc:creator>
  <cp:lastModifiedBy>Wallace, Samuel (FHWA)</cp:lastModifiedBy>
  <cp:revision>51</cp:revision>
  <cp:lastPrinted>2025-05-08T17:56:26Z</cp:lastPrinted>
  <dcterms:created xsi:type="dcterms:W3CDTF">2023-11-29T17:42:44Z</dcterms:created>
  <dcterms:modified xsi:type="dcterms:W3CDTF">2025-05-08T22:12:51Z</dcterms:modified>
</cp:coreProperties>
</file>