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3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146847391" r:id="rId7"/>
    <p:sldId id="260" r:id="rId8"/>
    <p:sldId id="377" r:id="rId9"/>
    <p:sldId id="261" r:id="rId10"/>
    <p:sldId id="265" r:id="rId11"/>
    <p:sldId id="2146847398" r:id="rId12"/>
    <p:sldId id="2146847399" r:id="rId13"/>
    <p:sldId id="293" r:id="rId14"/>
    <p:sldId id="294" r:id="rId15"/>
    <p:sldId id="295" r:id="rId16"/>
    <p:sldId id="296" r:id="rId17"/>
  </p:sldIdLst>
  <p:sldSz cx="12192000" cy="6858000"/>
  <p:notesSz cx="6858000" cy="9144000"/>
  <p:embeddedFontLst>
    <p:embeddedFont>
      <p:font typeface="Helvetica Neue" panose="020B0604020202020204" charset="0"/>
      <p:regular r:id="rId19"/>
      <p:bold r:id="rId20"/>
      <p:italic r:id="rId21"/>
      <p:boldItalic r:id="rId22"/>
    </p:embeddedFont>
    <p:embeddedFont>
      <p:font typeface="Montserrat" panose="00000500000000000000" pitchFamily="2" charset="0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6" roundtripDataSignature="AMtx7mhM8T/D2Gzn70fuFbZtg8dtOdm1k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052741-092C-8079-499D-AB06A3DEDEAA}" name="Elena Spasova" initials="" userId="S::Elena.Spasova@phila.gov::c7cc768c-43bd-4193-bc8f-67aea604aa9f" providerId="AD"/>
  <p188:author id="{37BF5847-D497-D03B-F7AF-A571FB8FB80F}" name="Khalia Jackson" initials="KJ" userId="S::khalia.jackson@phila.gov::60fcc60d-1f35-4ecc-83d5-61ad670ee128" providerId="AD"/>
  <p188:author id="{32E34B4C-30BF-96F2-1058-29D4D56148C7}" name="Tuzzolino, Lauren" initials="TL" userId="S::Lauren.Tuzzolino@amtrak.com::d15c8545-e9e3-43b1-bd37-d69815f2464e" providerId="AD"/>
  <p188:author id="{07CED07F-D56D-7D07-A993-DCB9363C0E61}" name="Julia LaFrance" initials="JL" userId="S::julia.lafrance@phila.gov::7595d850-d985-4d7d-9454-4bdb194c2a54" providerId="AD"/>
  <p188:author id="{AAED69C7-16C3-A9DC-4C2A-976F585342D0}" name="Amy Nieves" initials="AN" userId="S::Amy.Nieves@phila.gov::69d35159-b49f-4653-b30a-ca9eed8b7d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2BE"/>
    <a:srgbClr val="0905BB"/>
    <a:srgbClr val="E0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76E80A-5AC2-2CF1-A700-9013FC49AB67}" v="7" dt="2024-04-22T13:15:36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76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82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80" Type="http://schemas.openxmlformats.org/officeDocument/2006/relationships/tableStyles" Target="tableStyles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im Ali" userId="S::kasim.ali@phila.gov::93858c3e-39ac-4c9a-9c45-371fb096d635" providerId="AD" clId="Web-{3D9221B5-090F-6541-F2F1-BC629B66E5B8}"/>
    <pc:docChg chg="modSld">
      <pc:chgData name="Kasim Ali" userId="S::kasim.ali@phila.gov::93858c3e-39ac-4c9a-9c45-371fb096d635" providerId="AD" clId="Web-{3D9221B5-090F-6541-F2F1-BC629B66E5B8}" dt="2024-04-19T19:40:19.849" v="1"/>
      <pc:docMkLst>
        <pc:docMk/>
      </pc:docMkLst>
      <pc:sldChg chg="addSp modSp">
        <pc:chgData name="Kasim Ali" userId="S::kasim.ali@phila.gov::93858c3e-39ac-4c9a-9c45-371fb096d635" providerId="AD" clId="Web-{3D9221B5-090F-6541-F2F1-BC629B66E5B8}" dt="2024-04-19T19:40:19.849" v="1"/>
        <pc:sldMkLst>
          <pc:docMk/>
          <pc:sldMk cId="0" sldId="256"/>
        </pc:sldMkLst>
        <pc:spChg chg="add mod">
          <ac:chgData name="Kasim Ali" userId="S::kasim.ali@phila.gov::93858c3e-39ac-4c9a-9c45-371fb096d635" providerId="AD" clId="Web-{3D9221B5-090F-6541-F2F1-BC629B66E5B8}" dt="2024-04-19T19:40:19.849" v="1"/>
          <ac:spMkLst>
            <pc:docMk/>
            <pc:sldMk cId="0" sldId="256"/>
            <ac:spMk id="2" creationId="{E9A89210-EA32-FC50-5E44-97E35BE833E1}"/>
          </ac:spMkLst>
        </pc:spChg>
      </pc:sldChg>
    </pc:docChg>
  </pc:docChgLst>
  <pc:docChgLst>
    <pc:chgData name="Khalia Jackson" userId="S::khalia.jackson@phila.gov::60fcc60d-1f35-4ecc-83d5-61ad670ee128" providerId="AD" clId="Web-{AC3AE09C-E4A9-C4D4-C5C2-A4137B34A039}"/>
    <pc:docChg chg="mod">
      <pc:chgData name="Khalia Jackson" userId="S::khalia.jackson@phila.gov::60fcc60d-1f35-4ecc-83d5-61ad670ee128" providerId="AD" clId="Web-{AC3AE09C-E4A9-C4D4-C5C2-A4137B34A039}" dt="2024-04-11T14:04:46.695" v="2"/>
      <pc:docMkLst>
        <pc:docMk/>
      </pc:docMkLst>
      <pc:sldChg chg="modCm">
        <pc:chgData name="Khalia Jackson" userId="S::khalia.jackson@phila.gov::60fcc60d-1f35-4ecc-83d5-61ad670ee128" providerId="AD" clId="Web-{AC3AE09C-E4A9-C4D4-C5C2-A4137B34A039}" dt="2024-04-11T14:04:46.695" v="2"/>
        <pc:sldMkLst>
          <pc:docMk/>
          <pc:sldMk cId="0" sldId="29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Khalia Jackson" userId="S::khalia.jackson@phila.gov::60fcc60d-1f35-4ecc-83d5-61ad670ee128" providerId="AD" clId="Web-{AC3AE09C-E4A9-C4D4-C5C2-A4137B34A039}" dt="2024-04-11T14:04:46.695" v="2"/>
              <pc2:cmMkLst xmlns:pc2="http://schemas.microsoft.com/office/powerpoint/2019/9/main/command">
                <pc:docMk/>
                <pc:sldMk cId="0" sldId="296"/>
                <pc2:cmMk id="{ACDCE671-BC27-4FF6-8583-BEE9171033BD}"/>
              </pc2:cmMkLst>
              <pc226:cmRplyChg chg="add">
                <pc226:chgData name="Khalia Jackson" userId="S::khalia.jackson@phila.gov::60fcc60d-1f35-4ecc-83d5-61ad670ee128" providerId="AD" clId="Web-{AC3AE09C-E4A9-C4D4-C5C2-A4137B34A039}" dt="2024-04-11T14:04:46.695" v="2"/>
                <pc2:cmRplyMkLst xmlns:pc2="http://schemas.microsoft.com/office/powerpoint/2019/9/main/command">
                  <pc:docMk/>
                  <pc:sldMk cId="0" sldId="296"/>
                  <pc2:cmMk id="{ACDCE671-BC27-4FF6-8583-BEE9171033BD}"/>
                  <pc2:cmRplyMk id="{04C38425-1E19-44D7-A2B3-9BF7BA4846F0}"/>
                </pc2:cmRplyMkLst>
              </pc226:cmRplyChg>
              <pc226:cmRplyChg chg="add">
                <pc226:chgData name="Khalia Jackson" userId="S::khalia.jackson@phila.gov::60fcc60d-1f35-4ecc-83d5-61ad670ee128" providerId="AD" clId="Web-{AC3AE09C-E4A9-C4D4-C5C2-A4137B34A039}" dt="2024-04-11T14:03:51.211" v="1"/>
                <pc2:cmRplyMkLst xmlns:pc2="http://schemas.microsoft.com/office/powerpoint/2019/9/main/command">
                  <pc:docMk/>
                  <pc:sldMk cId="0" sldId="296"/>
                  <pc2:cmMk id="{ACDCE671-BC27-4FF6-8583-BEE9171033BD}"/>
                  <pc2:cmRplyMk id="{98B54855-73FC-4DB0-A76E-1AFDF5E4D409}"/>
                </pc2:cmRplyMkLst>
              </pc226:cmRplyChg>
            </pc226:cmChg>
          </p:ext>
        </pc:extLst>
      </pc:sldChg>
    </pc:docChg>
  </pc:docChgLst>
  <pc:docChgLst>
    <pc:chgData name="Khalia Jackson" userId="S::khalia.jackson@phila.gov::60fcc60d-1f35-4ecc-83d5-61ad670ee128" providerId="AD" clId="Web-{64C746AF-7E9C-4B49-8E80-445EF8E0B7F4}"/>
    <pc:docChg chg="delSld modSld">
      <pc:chgData name="Khalia Jackson" userId="S::khalia.jackson@phila.gov::60fcc60d-1f35-4ecc-83d5-61ad670ee128" providerId="AD" clId="Web-{64C746AF-7E9C-4B49-8E80-445EF8E0B7F4}" dt="2024-04-19T18:18:27.977" v="66" actId="1076"/>
      <pc:docMkLst>
        <pc:docMk/>
      </pc:docMkLst>
      <pc:sldChg chg="addSp delSp modSp">
        <pc:chgData name="Khalia Jackson" userId="S::khalia.jackson@phila.gov::60fcc60d-1f35-4ecc-83d5-61ad670ee128" providerId="AD" clId="Web-{64C746AF-7E9C-4B49-8E80-445EF8E0B7F4}" dt="2024-04-19T18:07:05.103" v="22" actId="14100"/>
        <pc:sldMkLst>
          <pc:docMk/>
          <pc:sldMk cId="0" sldId="256"/>
        </pc:sldMkLst>
        <pc:spChg chg="add del mod">
          <ac:chgData name="Khalia Jackson" userId="S::khalia.jackson@phila.gov::60fcc60d-1f35-4ecc-83d5-61ad670ee128" providerId="AD" clId="Web-{64C746AF-7E9C-4B49-8E80-445EF8E0B7F4}" dt="2024-04-19T18:07:05.103" v="22" actId="14100"/>
          <ac:spMkLst>
            <pc:docMk/>
            <pc:sldMk cId="0" sldId="256"/>
            <ac:spMk id="121" creationId="{00000000-0000-0000-0000-000000000000}"/>
          </ac:spMkLst>
        </pc:spChg>
      </pc:sldChg>
      <pc:sldChg chg="modSp">
        <pc:chgData name="Khalia Jackson" userId="S::khalia.jackson@phila.gov::60fcc60d-1f35-4ecc-83d5-61ad670ee128" providerId="AD" clId="Web-{64C746AF-7E9C-4B49-8E80-445EF8E0B7F4}" dt="2024-04-19T18:13:36.540" v="40" actId="20577"/>
        <pc:sldMkLst>
          <pc:docMk/>
          <pc:sldMk cId="0" sldId="261"/>
        </pc:sldMkLst>
        <pc:spChg chg="mod">
          <ac:chgData name="Khalia Jackson" userId="S::khalia.jackson@phila.gov::60fcc60d-1f35-4ecc-83d5-61ad670ee128" providerId="AD" clId="Web-{64C746AF-7E9C-4B49-8E80-445EF8E0B7F4}" dt="2024-04-19T18:13:36.540" v="40" actId="20577"/>
          <ac:spMkLst>
            <pc:docMk/>
            <pc:sldMk cId="0" sldId="261"/>
            <ac:spMk id="157" creationId="{00000000-0000-0000-0000-000000000000}"/>
          </ac:spMkLst>
        </pc:spChg>
        <pc:spChg chg="mod">
          <ac:chgData name="Khalia Jackson" userId="S::khalia.jackson@phila.gov::60fcc60d-1f35-4ecc-83d5-61ad670ee128" providerId="AD" clId="Web-{64C746AF-7E9C-4B49-8E80-445EF8E0B7F4}" dt="2024-04-19T18:12:52.165" v="30" actId="20577"/>
          <ac:spMkLst>
            <pc:docMk/>
            <pc:sldMk cId="0" sldId="261"/>
            <ac:spMk id="159" creationId="{00000000-0000-0000-0000-000000000000}"/>
          </ac:spMkLst>
        </pc:spChg>
      </pc:sldChg>
      <pc:sldChg chg="modSp delCm modCm">
        <pc:chgData name="Khalia Jackson" userId="S::khalia.jackson@phila.gov::60fcc60d-1f35-4ecc-83d5-61ad670ee128" providerId="AD" clId="Web-{64C746AF-7E9C-4B49-8E80-445EF8E0B7F4}" dt="2024-04-19T18:18:27.977" v="66" actId="1076"/>
        <pc:sldMkLst>
          <pc:docMk/>
          <pc:sldMk cId="0" sldId="296"/>
        </pc:sldMkLst>
        <pc:spChg chg="mod">
          <ac:chgData name="Khalia Jackson" userId="S::khalia.jackson@phila.gov::60fcc60d-1f35-4ecc-83d5-61ad670ee128" providerId="AD" clId="Web-{64C746AF-7E9C-4B49-8E80-445EF8E0B7F4}" dt="2024-04-19T18:18:27.977" v="66" actId="1076"/>
          <ac:spMkLst>
            <pc:docMk/>
            <pc:sldMk cId="0" sldId="296"/>
            <ac:spMk id="2" creationId="{AEE1B86A-E24B-99F5-E676-4D8FEFC711D9}"/>
          </ac:spMkLst>
        </pc:spChg>
        <pc:spChg chg="mod">
          <ac:chgData name="Khalia Jackson" userId="S::khalia.jackson@phila.gov::60fcc60d-1f35-4ecc-83d5-61ad670ee128" providerId="AD" clId="Web-{64C746AF-7E9C-4B49-8E80-445EF8E0B7F4}" dt="2024-04-19T18:18:15.461" v="63" actId="20577"/>
          <ac:spMkLst>
            <pc:docMk/>
            <pc:sldMk cId="0" sldId="296"/>
            <ac:spMk id="48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Khalia Jackson" userId="S::khalia.jackson@phila.gov::60fcc60d-1f35-4ecc-83d5-61ad670ee128" providerId="AD" clId="Web-{64C746AF-7E9C-4B49-8E80-445EF8E0B7F4}" dt="2024-04-19T18:17:02.336" v="44"/>
              <pc2:cmMkLst xmlns:pc2="http://schemas.microsoft.com/office/powerpoint/2019/9/main/command">
                <pc:docMk/>
                <pc:sldMk cId="0" sldId="296"/>
                <pc2:cmMk id="{ACDCE671-BC27-4FF6-8583-BEE9171033BD}"/>
              </pc2:cmMkLst>
            </pc226:cmChg>
          </p:ext>
        </pc:extLst>
      </pc:sldChg>
      <pc:sldChg chg="modSp">
        <pc:chgData name="Khalia Jackson" userId="S::khalia.jackson@phila.gov::60fcc60d-1f35-4ecc-83d5-61ad670ee128" providerId="AD" clId="Web-{64C746AF-7E9C-4B49-8E80-445EF8E0B7F4}" dt="2024-04-19T18:12:09.915" v="29" actId="20577"/>
        <pc:sldMkLst>
          <pc:docMk/>
          <pc:sldMk cId="4052711954" sldId="377"/>
        </pc:sldMkLst>
        <pc:spChg chg="mod">
          <ac:chgData name="Khalia Jackson" userId="S::khalia.jackson@phila.gov::60fcc60d-1f35-4ecc-83d5-61ad670ee128" providerId="AD" clId="Web-{64C746AF-7E9C-4B49-8E80-445EF8E0B7F4}" dt="2024-04-19T18:12:09.915" v="29" actId="20577"/>
          <ac:spMkLst>
            <pc:docMk/>
            <pc:sldMk cId="4052711954" sldId="377"/>
            <ac:spMk id="5" creationId="{E72787EC-9FC5-43C8-82B5-9DF20B14A94D}"/>
          </ac:spMkLst>
        </pc:spChg>
      </pc:sldChg>
      <pc:sldChg chg="del">
        <pc:chgData name="Khalia Jackson" userId="S::khalia.jackson@phila.gov::60fcc60d-1f35-4ecc-83d5-61ad670ee128" providerId="AD" clId="Web-{64C746AF-7E9C-4B49-8E80-445EF8E0B7F4}" dt="2024-04-19T18:15:18.321" v="41"/>
        <pc:sldMkLst>
          <pc:docMk/>
          <pc:sldMk cId="2569254131" sldId="2146847396"/>
        </pc:sldMkLst>
      </pc:sldChg>
      <pc:sldChg chg="del">
        <pc:chgData name="Khalia Jackson" userId="S::khalia.jackson@phila.gov::60fcc60d-1f35-4ecc-83d5-61ad670ee128" providerId="AD" clId="Web-{64C746AF-7E9C-4B49-8E80-445EF8E0B7F4}" dt="2024-04-19T18:15:28.493" v="42"/>
        <pc:sldMkLst>
          <pc:docMk/>
          <pc:sldMk cId="1379796322" sldId="2146847397"/>
        </pc:sldMkLst>
      </pc:sldChg>
    </pc:docChg>
  </pc:docChgLst>
  <pc:docChgLst>
    <pc:chgData name="Khalia Jackson" userId="S::khalia.jackson@phila.gov::60fcc60d-1f35-4ecc-83d5-61ad670ee128" providerId="AD" clId="Web-{225AFB47-2948-3D13-4595-6AA0E04A88B2}"/>
    <pc:docChg chg="modSld">
      <pc:chgData name="Khalia Jackson" userId="S::khalia.jackson@phila.gov::60fcc60d-1f35-4ecc-83d5-61ad670ee128" providerId="AD" clId="Web-{225AFB47-2948-3D13-4595-6AA0E04A88B2}" dt="2024-03-28T13:00:51.533" v="1" actId="14100"/>
      <pc:docMkLst>
        <pc:docMk/>
      </pc:docMkLst>
      <pc:sldChg chg="modSp">
        <pc:chgData name="Khalia Jackson" userId="S::khalia.jackson@phila.gov::60fcc60d-1f35-4ecc-83d5-61ad670ee128" providerId="AD" clId="Web-{225AFB47-2948-3D13-4595-6AA0E04A88B2}" dt="2024-03-28T13:00:51.533" v="1" actId="14100"/>
        <pc:sldMkLst>
          <pc:docMk/>
          <pc:sldMk cId="4052711954" sldId="377"/>
        </pc:sldMkLst>
        <pc:picChg chg="mod">
          <ac:chgData name="Khalia Jackson" userId="S::khalia.jackson@phila.gov::60fcc60d-1f35-4ecc-83d5-61ad670ee128" providerId="AD" clId="Web-{225AFB47-2948-3D13-4595-6AA0E04A88B2}" dt="2024-03-28T13:00:51.533" v="1" actId="14100"/>
          <ac:picMkLst>
            <pc:docMk/>
            <pc:sldMk cId="4052711954" sldId="377"/>
            <ac:picMk id="6" creationId="{BE93DDF3-AF39-44AE-5895-90985EAA74DB}"/>
          </ac:picMkLst>
        </pc:picChg>
      </pc:sldChg>
    </pc:docChg>
  </pc:docChgLst>
  <pc:docChgLst>
    <pc:chgData name="Elena Spasova" userId="S::elena.spasova@phila.gov::c7cc768c-43bd-4193-bc8f-67aea604aa9f" providerId="AD" clId="Web-{E9689332-491E-CC17-2D02-0BF9711107C2}"/>
    <pc:docChg chg="addSld modSld">
      <pc:chgData name="Elena Spasova" userId="S::elena.spasova@phila.gov::c7cc768c-43bd-4193-bc8f-67aea604aa9f" providerId="AD" clId="Web-{E9689332-491E-CC17-2D02-0BF9711107C2}" dt="2024-04-12T20:02:52.717" v="236" actId="1076"/>
      <pc:docMkLst>
        <pc:docMk/>
      </pc:docMkLst>
      <pc:sldChg chg="modSp">
        <pc:chgData name="Elena Spasova" userId="S::elena.spasova@phila.gov::c7cc768c-43bd-4193-bc8f-67aea604aa9f" providerId="AD" clId="Web-{E9689332-491E-CC17-2D02-0BF9711107C2}" dt="2024-04-12T19:46:34.189" v="88" actId="1076"/>
        <pc:sldMkLst>
          <pc:docMk/>
          <pc:sldMk cId="0" sldId="265"/>
        </pc:sldMkLst>
        <pc:spChg chg="mod">
          <ac:chgData name="Elena Spasova" userId="S::elena.spasova@phila.gov::c7cc768c-43bd-4193-bc8f-67aea604aa9f" providerId="AD" clId="Web-{E9689332-491E-CC17-2D02-0BF9711107C2}" dt="2024-04-12T19:46:31.142" v="87" actId="1076"/>
          <ac:spMkLst>
            <pc:docMk/>
            <pc:sldMk cId="0" sldId="265"/>
            <ac:spMk id="190" creationId="{00000000-0000-0000-0000-000000000000}"/>
          </ac:spMkLst>
        </pc:spChg>
        <pc:picChg chg="mod">
          <ac:chgData name="Elena Spasova" userId="S::elena.spasova@phila.gov::c7cc768c-43bd-4193-bc8f-67aea604aa9f" providerId="AD" clId="Web-{E9689332-491E-CC17-2D02-0BF9711107C2}" dt="2024-04-12T19:46:34.189" v="88" actId="1076"/>
          <ac:picMkLst>
            <pc:docMk/>
            <pc:sldMk cId="0" sldId="265"/>
            <ac:picMk id="2" creationId="{02F8E057-5630-82CA-9E62-1129EDAB203E}"/>
          </ac:picMkLst>
        </pc:picChg>
      </pc:sldChg>
      <pc:sldChg chg="modSp">
        <pc:chgData name="Elena Spasova" userId="S::elena.spasova@phila.gov::c7cc768c-43bd-4193-bc8f-67aea604aa9f" providerId="AD" clId="Web-{E9689332-491E-CC17-2D02-0BF9711107C2}" dt="2024-04-12T19:41:58.174" v="2" actId="1076"/>
        <pc:sldMkLst>
          <pc:docMk/>
          <pc:sldMk cId="0" sldId="293"/>
        </pc:sldMkLst>
        <pc:spChg chg="mod">
          <ac:chgData name="Elena Spasova" userId="S::elena.spasova@phila.gov::c7cc768c-43bd-4193-bc8f-67aea604aa9f" providerId="AD" clId="Web-{E9689332-491E-CC17-2D02-0BF9711107C2}" dt="2024-04-12T19:41:58.174" v="2" actId="1076"/>
          <ac:spMkLst>
            <pc:docMk/>
            <pc:sldMk cId="0" sldId="293"/>
            <ac:spMk id="456" creationId="{00000000-0000-0000-0000-000000000000}"/>
          </ac:spMkLst>
        </pc:spChg>
        <pc:spChg chg="mod">
          <ac:chgData name="Elena Spasova" userId="S::elena.spasova@phila.gov::c7cc768c-43bd-4193-bc8f-67aea604aa9f" providerId="AD" clId="Web-{E9689332-491E-CC17-2D02-0BF9711107C2}" dt="2024-04-12T19:41:52.205" v="0" actId="1076"/>
          <ac:spMkLst>
            <pc:docMk/>
            <pc:sldMk cId="0" sldId="293"/>
            <ac:spMk id="457" creationId="{00000000-0000-0000-0000-000000000000}"/>
          </ac:spMkLst>
        </pc:spChg>
        <pc:picChg chg="mod">
          <ac:chgData name="Elena Spasova" userId="S::elena.spasova@phila.gov::c7cc768c-43bd-4193-bc8f-67aea604aa9f" providerId="AD" clId="Web-{E9689332-491E-CC17-2D02-0BF9711107C2}" dt="2024-04-12T19:41:54.674" v="1" actId="1076"/>
          <ac:picMkLst>
            <pc:docMk/>
            <pc:sldMk cId="0" sldId="293"/>
            <ac:picMk id="459" creationId="{00000000-0000-0000-0000-000000000000}"/>
          </ac:picMkLst>
        </pc:picChg>
      </pc:sldChg>
      <pc:sldChg chg="modSp">
        <pc:chgData name="Elena Spasova" userId="S::elena.spasova@phila.gov::c7cc768c-43bd-4193-bc8f-67aea604aa9f" providerId="AD" clId="Web-{E9689332-491E-CC17-2D02-0BF9711107C2}" dt="2024-04-12T19:42:04.018" v="3" actId="1076"/>
        <pc:sldMkLst>
          <pc:docMk/>
          <pc:sldMk cId="0" sldId="294"/>
        </pc:sldMkLst>
        <pc:spChg chg="mod">
          <ac:chgData name="Elena Spasova" userId="S::elena.spasova@phila.gov::c7cc768c-43bd-4193-bc8f-67aea604aa9f" providerId="AD" clId="Web-{E9689332-491E-CC17-2D02-0BF9711107C2}" dt="2024-04-12T19:42:04.018" v="3" actId="1076"/>
          <ac:spMkLst>
            <pc:docMk/>
            <pc:sldMk cId="0" sldId="294"/>
            <ac:spMk id="464" creationId="{00000000-0000-0000-0000-000000000000}"/>
          </ac:spMkLst>
        </pc:spChg>
      </pc:sldChg>
      <pc:sldChg chg="modSp">
        <pc:chgData name="Elena Spasova" userId="S::elena.spasova@phila.gov::c7cc768c-43bd-4193-bc8f-67aea604aa9f" providerId="AD" clId="Web-{E9689332-491E-CC17-2D02-0BF9711107C2}" dt="2024-04-12T19:45:46.892" v="86" actId="1076"/>
        <pc:sldMkLst>
          <pc:docMk/>
          <pc:sldMk cId="0" sldId="295"/>
        </pc:sldMkLst>
        <pc:spChg chg="mod">
          <ac:chgData name="Elena Spasova" userId="S::elena.spasova@phila.gov::c7cc768c-43bd-4193-bc8f-67aea604aa9f" providerId="AD" clId="Web-{E9689332-491E-CC17-2D02-0BF9711107C2}" dt="2024-04-12T19:45:46.892" v="86" actId="1076"/>
          <ac:spMkLst>
            <pc:docMk/>
            <pc:sldMk cId="0" sldId="295"/>
            <ac:spMk id="471" creationId="{00000000-0000-0000-0000-000000000000}"/>
          </ac:spMkLst>
        </pc:spChg>
      </pc:sldChg>
      <pc:sldChg chg="modSp">
        <pc:chgData name="Elena Spasova" userId="S::elena.spasova@phila.gov::c7cc768c-43bd-4193-bc8f-67aea604aa9f" providerId="AD" clId="Web-{E9689332-491E-CC17-2D02-0BF9711107C2}" dt="2024-04-12T19:45:42.376" v="85" actId="20577"/>
        <pc:sldMkLst>
          <pc:docMk/>
          <pc:sldMk cId="0" sldId="296"/>
        </pc:sldMkLst>
        <pc:spChg chg="mod">
          <ac:chgData name="Elena Spasova" userId="S::elena.spasova@phila.gov::c7cc768c-43bd-4193-bc8f-67aea604aa9f" providerId="AD" clId="Web-{E9689332-491E-CC17-2D02-0BF9711107C2}" dt="2024-04-12T19:45:06.939" v="80" actId="20577"/>
          <ac:spMkLst>
            <pc:docMk/>
            <pc:sldMk cId="0" sldId="296"/>
            <ac:spMk id="2" creationId="{AEE1B86A-E24B-99F5-E676-4D8FEFC711D9}"/>
          </ac:spMkLst>
        </pc:spChg>
        <pc:spChg chg="mod">
          <ac:chgData name="Elena Spasova" userId="S::elena.spasova@phila.gov::c7cc768c-43bd-4193-bc8f-67aea604aa9f" providerId="AD" clId="Web-{E9689332-491E-CC17-2D02-0BF9711107C2}" dt="2024-04-12T19:44:48.611" v="76" actId="1076"/>
          <ac:spMkLst>
            <pc:docMk/>
            <pc:sldMk cId="0" sldId="296"/>
            <ac:spMk id="484" creationId="{00000000-0000-0000-0000-000000000000}"/>
          </ac:spMkLst>
        </pc:spChg>
        <pc:spChg chg="mod">
          <ac:chgData name="Elena Spasova" userId="S::elena.spasova@phila.gov::c7cc768c-43bd-4193-bc8f-67aea604aa9f" providerId="AD" clId="Web-{E9689332-491E-CC17-2D02-0BF9711107C2}" dt="2024-04-12T19:45:42.376" v="85" actId="20577"/>
          <ac:spMkLst>
            <pc:docMk/>
            <pc:sldMk cId="0" sldId="296"/>
            <ac:spMk id="485" creationId="{00000000-0000-0000-0000-000000000000}"/>
          </ac:spMkLst>
        </pc:spChg>
        <pc:picChg chg="mod">
          <ac:chgData name="Elena Spasova" userId="S::elena.spasova@phila.gov::c7cc768c-43bd-4193-bc8f-67aea604aa9f" providerId="AD" clId="Web-{E9689332-491E-CC17-2D02-0BF9711107C2}" dt="2024-04-12T19:45:23.845" v="83" actId="1076"/>
          <ac:picMkLst>
            <pc:docMk/>
            <pc:sldMk cId="0" sldId="296"/>
            <ac:picMk id="3" creationId="{7194D4B4-AF2D-D563-F328-AE83B0B0D493}"/>
          </ac:picMkLst>
        </pc:picChg>
      </pc:sldChg>
      <pc:sldChg chg="modSp">
        <pc:chgData name="Elena Spasova" userId="S::elena.spasova@phila.gov::c7cc768c-43bd-4193-bc8f-67aea604aa9f" providerId="AD" clId="Web-{E9689332-491E-CC17-2D02-0BF9711107C2}" dt="2024-04-12T20:00:39.030" v="209" actId="1076"/>
        <pc:sldMkLst>
          <pc:docMk/>
          <pc:sldMk cId="1379796322" sldId="2146847397"/>
        </pc:sldMkLst>
        <pc:spChg chg="mod">
          <ac:chgData name="Elena Spasova" userId="S::elena.spasova@phila.gov::c7cc768c-43bd-4193-bc8f-67aea604aa9f" providerId="AD" clId="Web-{E9689332-491E-CC17-2D02-0BF9711107C2}" dt="2024-04-12T20:00:39.030" v="209" actId="1076"/>
          <ac:spMkLst>
            <pc:docMk/>
            <pc:sldMk cId="1379796322" sldId="2146847397"/>
            <ac:spMk id="2" creationId="{CCB12D8D-D05D-D554-7A40-5C162115D293}"/>
          </ac:spMkLst>
        </pc:spChg>
        <pc:spChg chg="mod">
          <ac:chgData name="Elena Spasova" userId="S::elena.spasova@phila.gov::c7cc768c-43bd-4193-bc8f-67aea604aa9f" providerId="AD" clId="Web-{E9689332-491E-CC17-2D02-0BF9711107C2}" dt="2024-04-12T20:00:36.530" v="208" actId="1076"/>
          <ac:spMkLst>
            <pc:docMk/>
            <pc:sldMk cId="1379796322" sldId="2146847397"/>
            <ac:spMk id="3" creationId="{4F2009A7-2BBB-54D1-79F0-69F5505A625B}"/>
          </ac:spMkLst>
        </pc:spChg>
      </pc:sldChg>
      <pc:sldChg chg="addSp modSp new">
        <pc:chgData name="Elena Spasova" userId="S::elena.spasova@phila.gov::c7cc768c-43bd-4193-bc8f-67aea604aa9f" providerId="AD" clId="Web-{E9689332-491E-CC17-2D02-0BF9711107C2}" dt="2024-04-12T19:53:08.141" v="155" actId="1076"/>
        <pc:sldMkLst>
          <pc:docMk/>
          <pc:sldMk cId="342190595" sldId="2146847398"/>
        </pc:sldMkLst>
        <pc:spChg chg="mod">
          <ac:chgData name="Elena Spasova" userId="S::elena.spasova@phila.gov::c7cc768c-43bd-4193-bc8f-67aea604aa9f" providerId="AD" clId="Web-{E9689332-491E-CC17-2D02-0BF9711107C2}" dt="2024-04-12T19:52:09.438" v="146" actId="20577"/>
          <ac:spMkLst>
            <pc:docMk/>
            <pc:sldMk cId="342190595" sldId="2146847398"/>
            <ac:spMk id="2" creationId="{0A75F0AD-C984-232B-8CA0-D3375EB488C0}"/>
          </ac:spMkLst>
        </pc:spChg>
        <pc:spChg chg="mod">
          <ac:chgData name="Elena Spasova" userId="S::elena.spasova@phila.gov::c7cc768c-43bd-4193-bc8f-67aea604aa9f" providerId="AD" clId="Web-{E9689332-491E-CC17-2D02-0BF9711107C2}" dt="2024-04-12T19:52:29.984" v="151" actId="20577"/>
          <ac:spMkLst>
            <pc:docMk/>
            <pc:sldMk cId="342190595" sldId="2146847398"/>
            <ac:spMk id="3" creationId="{B6866F03-C1C6-2A95-216F-706736477996}"/>
          </ac:spMkLst>
        </pc:spChg>
        <pc:picChg chg="add mod">
          <ac:chgData name="Elena Spasova" userId="S::elena.spasova@phila.gov::c7cc768c-43bd-4193-bc8f-67aea604aa9f" providerId="AD" clId="Web-{E9689332-491E-CC17-2D02-0BF9711107C2}" dt="2024-04-12T19:53:08.141" v="155" actId="1076"/>
          <ac:picMkLst>
            <pc:docMk/>
            <pc:sldMk cId="342190595" sldId="2146847398"/>
            <ac:picMk id="5" creationId="{AB014DE4-B248-7252-5EC5-18B9BF86EB08}"/>
          </ac:picMkLst>
        </pc:picChg>
      </pc:sldChg>
      <pc:sldChg chg="addSp modSp new">
        <pc:chgData name="Elena Spasova" userId="S::elena.spasova@phila.gov::c7cc768c-43bd-4193-bc8f-67aea604aa9f" providerId="AD" clId="Web-{E9689332-491E-CC17-2D02-0BF9711107C2}" dt="2024-04-12T20:02:52.717" v="236" actId="1076"/>
        <pc:sldMkLst>
          <pc:docMk/>
          <pc:sldMk cId="2947225234" sldId="2146847399"/>
        </pc:sldMkLst>
        <pc:spChg chg="mod">
          <ac:chgData name="Elena Spasova" userId="S::elena.spasova@phila.gov::c7cc768c-43bd-4193-bc8f-67aea604aa9f" providerId="AD" clId="Web-{E9689332-491E-CC17-2D02-0BF9711107C2}" dt="2024-04-12T20:02:13.576" v="226" actId="1076"/>
          <ac:spMkLst>
            <pc:docMk/>
            <pc:sldMk cId="2947225234" sldId="2146847399"/>
            <ac:spMk id="2" creationId="{07F117E8-1A44-FEF7-7A18-1530554EC315}"/>
          </ac:spMkLst>
        </pc:spChg>
        <pc:spChg chg="mod">
          <ac:chgData name="Elena Spasova" userId="S::elena.spasova@phila.gov::c7cc768c-43bd-4193-bc8f-67aea604aa9f" providerId="AD" clId="Web-{E9689332-491E-CC17-2D02-0BF9711107C2}" dt="2024-04-12T20:02:35.233" v="233" actId="20577"/>
          <ac:spMkLst>
            <pc:docMk/>
            <pc:sldMk cId="2947225234" sldId="2146847399"/>
            <ac:spMk id="3" creationId="{136D6FC9-55DD-CFBC-261B-456D15CF4C8E}"/>
          </ac:spMkLst>
        </pc:spChg>
        <pc:picChg chg="add mod">
          <ac:chgData name="Elena Spasova" userId="S::elena.spasova@phila.gov::c7cc768c-43bd-4193-bc8f-67aea604aa9f" providerId="AD" clId="Web-{E9689332-491E-CC17-2D02-0BF9711107C2}" dt="2024-04-12T20:02:52.717" v="236" actId="1076"/>
          <ac:picMkLst>
            <pc:docMk/>
            <pc:sldMk cId="2947225234" sldId="2146847399"/>
            <ac:picMk id="5" creationId="{2D88A257-CFC6-45D1-03AF-0E7E3237CAB4}"/>
          </ac:picMkLst>
        </pc:picChg>
      </pc:sldChg>
    </pc:docChg>
  </pc:docChgLst>
  <pc:docChgLst>
    <pc:chgData name="Khalia Jackson" userId="S::khalia.jackson@phila.gov::60fcc60d-1f35-4ecc-83d5-61ad670ee128" providerId="AD" clId="Web-{67783846-C7AD-5305-ED19-80D3B8E530B0}"/>
    <pc:docChg chg="modSld">
      <pc:chgData name="Khalia Jackson" userId="S::khalia.jackson@phila.gov::60fcc60d-1f35-4ecc-83d5-61ad670ee128" providerId="AD" clId="Web-{67783846-C7AD-5305-ED19-80D3B8E530B0}" dt="2024-04-18T13:46:33.006" v="15" actId="20577"/>
      <pc:docMkLst>
        <pc:docMk/>
      </pc:docMkLst>
      <pc:sldChg chg="modSp">
        <pc:chgData name="Khalia Jackson" userId="S::khalia.jackson@phila.gov::60fcc60d-1f35-4ecc-83d5-61ad670ee128" providerId="AD" clId="Web-{67783846-C7AD-5305-ED19-80D3B8E530B0}" dt="2024-04-18T13:46:33.006" v="15" actId="20577"/>
        <pc:sldMkLst>
          <pc:docMk/>
          <pc:sldMk cId="0" sldId="296"/>
        </pc:sldMkLst>
        <pc:spChg chg="mod">
          <ac:chgData name="Khalia Jackson" userId="S::khalia.jackson@phila.gov::60fcc60d-1f35-4ecc-83d5-61ad670ee128" providerId="AD" clId="Web-{67783846-C7AD-5305-ED19-80D3B8E530B0}" dt="2024-04-18T13:46:30.318" v="14" actId="20577"/>
          <ac:spMkLst>
            <pc:docMk/>
            <pc:sldMk cId="0" sldId="296"/>
            <ac:spMk id="2" creationId="{AEE1B86A-E24B-99F5-E676-4D8FEFC711D9}"/>
          </ac:spMkLst>
        </pc:spChg>
        <pc:spChg chg="mod">
          <ac:chgData name="Khalia Jackson" userId="S::khalia.jackson@phila.gov::60fcc60d-1f35-4ecc-83d5-61ad670ee128" providerId="AD" clId="Web-{67783846-C7AD-5305-ED19-80D3B8E530B0}" dt="2024-04-18T13:46:33.006" v="15" actId="20577"/>
          <ac:spMkLst>
            <pc:docMk/>
            <pc:sldMk cId="0" sldId="296"/>
            <ac:spMk id="485" creationId="{00000000-0000-0000-0000-000000000000}"/>
          </ac:spMkLst>
        </pc:spChg>
        <pc:spChg chg="mod">
          <ac:chgData name="Khalia Jackson" userId="S::khalia.jackson@phila.gov::60fcc60d-1f35-4ecc-83d5-61ad670ee128" providerId="AD" clId="Web-{67783846-C7AD-5305-ED19-80D3B8E530B0}" dt="2024-04-18T13:46:25.678" v="10" actId="14100"/>
          <ac:spMkLst>
            <pc:docMk/>
            <pc:sldMk cId="0" sldId="296"/>
            <ac:spMk id="486" creationId="{00000000-0000-0000-0000-000000000000}"/>
          </ac:spMkLst>
        </pc:spChg>
      </pc:sldChg>
    </pc:docChg>
  </pc:docChgLst>
  <pc:docChgLst>
    <pc:chgData name="Amy Nieves" userId="69d35159-b49f-4653-b30a-ca9eed8b7dd6" providerId="ADAL" clId="{8678614E-8D77-4C95-9EB4-D6A9C6AD7D05}"/>
    <pc:docChg chg="custSel addSld delSld modSld sldOrd delMainMaster">
      <pc:chgData name="Amy Nieves" userId="69d35159-b49f-4653-b30a-ca9eed8b7dd6" providerId="ADAL" clId="{8678614E-8D77-4C95-9EB4-D6A9C6AD7D05}" dt="2024-03-27T20:55:24.458" v="631" actId="20577"/>
      <pc:docMkLst>
        <pc:docMk/>
      </pc:docMkLst>
      <pc:sldChg chg="modSp mod">
        <pc:chgData name="Amy Nieves" userId="69d35159-b49f-4653-b30a-ca9eed8b7dd6" providerId="ADAL" clId="{8678614E-8D77-4C95-9EB4-D6A9C6AD7D05}" dt="2024-02-12T17:44:42.099" v="18" actId="20577"/>
        <pc:sldMkLst>
          <pc:docMk/>
          <pc:sldMk cId="0" sldId="256"/>
        </pc:sldMkLst>
        <pc:spChg chg="mod">
          <ac:chgData name="Amy Nieves" userId="69d35159-b49f-4653-b30a-ca9eed8b7dd6" providerId="ADAL" clId="{8678614E-8D77-4C95-9EB4-D6A9C6AD7D05}" dt="2024-02-12T17:44:42.099" v="18" actId="20577"/>
          <ac:spMkLst>
            <pc:docMk/>
            <pc:sldMk cId="0" sldId="256"/>
            <ac:spMk id="121" creationId="{00000000-0000-0000-0000-000000000000}"/>
          </ac:spMkLst>
        </pc:spChg>
      </pc:sldChg>
      <pc:sldChg chg="modSp modAnim">
        <pc:chgData name="Amy Nieves" userId="69d35159-b49f-4653-b30a-ca9eed8b7dd6" providerId="ADAL" clId="{8678614E-8D77-4C95-9EB4-D6A9C6AD7D05}" dt="2024-02-12T17:48:34.531" v="97" actId="5793"/>
        <pc:sldMkLst>
          <pc:docMk/>
          <pc:sldMk cId="0" sldId="258"/>
        </pc:sldMkLst>
        <pc:spChg chg="mod">
          <ac:chgData name="Amy Nieves" userId="69d35159-b49f-4653-b30a-ca9eed8b7dd6" providerId="ADAL" clId="{8678614E-8D77-4C95-9EB4-D6A9C6AD7D05}" dt="2024-02-12T17:48:34.531" v="97" actId="5793"/>
          <ac:spMkLst>
            <pc:docMk/>
            <pc:sldMk cId="0" sldId="258"/>
            <ac:spMk id="136" creationId="{00000000-0000-0000-0000-000000000000}"/>
          </ac:spMkLst>
        </pc:spChg>
      </pc:sldChg>
      <pc:sldChg chg="ord">
        <pc:chgData name="Amy Nieves" userId="69d35159-b49f-4653-b30a-ca9eed8b7dd6" providerId="ADAL" clId="{8678614E-8D77-4C95-9EB4-D6A9C6AD7D05}" dt="2024-03-27T20:54:53.162" v="546"/>
        <pc:sldMkLst>
          <pc:docMk/>
          <pc:sldMk cId="0" sldId="261"/>
        </pc:sldMkLst>
      </pc:sldChg>
      <pc:sldChg chg="delSp modSp mod ord">
        <pc:chgData name="Amy Nieves" userId="69d35159-b49f-4653-b30a-ca9eed8b7dd6" providerId="ADAL" clId="{8678614E-8D77-4C95-9EB4-D6A9C6AD7D05}" dt="2024-03-27T20:54:30.596" v="512"/>
        <pc:sldMkLst>
          <pc:docMk/>
          <pc:sldMk cId="0" sldId="265"/>
        </pc:sldMkLst>
        <pc:spChg chg="mod">
          <ac:chgData name="Amy Nieves" userId="69d35159-b49f-4653-b30a-ca9eed8b7dd6" providerId="ADAL" clId="{8678614E-8D77-4C95-9EB4-D6A9C6AD7D05}" dt="2024-02-12T17:50:02.945" v="280" actId="20577"/>
          <ac:spMkLst>
            <pc:docMk/>
            <pc:sldMk cId="0" sldId="265"/>
            <ac:spMk id="190" creationId="{00000000-0000-0000-0000-000000000000}"/>
          </ac:spMkLst>
        </pc:spChg>
        <pc:picChg chg="mod">
          <ac:chgData name="Amy Nieves" userId="69d35159-b49f-4653-b30a-ca9eed8b7dd6" providerId="ADAL" clId="{8678614E-8D77-4C95-9EB4-D6A9C6AD7D05}" dt="2024-03-27T20:54:23.439" v="510" actId="1076"/>
          <ac:picMkLst>
            <pc:docMk/>
            <pc:sldMk cId="0" sldId="265"/>
            <ac:picMk id="2" creationId="{02F8E057-5630-82CA-9E62-1129EDAB203E}"/>
          </ac:picMkLst>
        </pc:picChg>
        <pc:picChg chg="del">
          <ac:chgData name="Amy Nieves" userId="69d35159-b49f-4653-b30a-ca9eed8b7dd6" providerId="ADAL" clId="{8678614E-8D77-4C95-9EB4-D6A9C6AD7D05}" dt="2024-02-12T17:50:05.497" v="281" actId="478"/>
          <ac:picMkLst>
            <pc:docMk/>
            <pc:sldMk cId="0" sldId="265"/>
            <ac:picMk id="2050" creationId="{4D5FE2BE-5FCB-55CF-1C5D-C6FCBF114C6C}"/>
          </ac:picMkLst>
        </pc:picChg>
      </pc:sldChg>
      <pc:sldChg chg="del">
        <pc:chgData name="Amy Nieves" userId="69d35159-b49f-4653-b30a-ca9eed8b7dd6" providerId="ADAL" clId="{8678614E-8D77-4C95-9EB4-D6A9C6AD7D05}" dt="2024-02-12T17:50:17.978" v="282" actId="47"/>
        <pc:sldMkLst>
          <pc:docMk/>
          <pc:sldMk cId="0" sldId="285"/>
        </pc:sldMkLst>
      </pc:sldChg>
      <pc:sldChg chg="delSp modSp mod">
        <pc:chgData name="Amy Nieves" userId="69d35159-b49f-4653-b30a-ca9eed8b7dd6" providerId="ADAL" clId="{8678614E-8D77-4C95-9EB4-D6A9C6AD7D05}" dt="2024-02-12T17:52:09.634" v="441" actId="1076"/>
        <pc:sldMkLst>
          <pc:docMk/>
          <pc:sldMk cId="0" sldId="295"/>
        </pc:sldMkLst>
        <pc:spChg chg="mod">
          <ac:chgData name="Amy Nieves" userId="69d35159-b49f-4653-b30a-ca9eed8b7dd6" providerId="ADAL" clId="{8678614E-8D77-4C95-9EB4-D6A9C6AD7D05}" dt="2024-02-12T17:52:05.153" v="439" actId="20577"/>
          <ac:spMkLst>
            <pc:docMk/>
            <pc:sldMk cId="0" sldId="295"/>
            <ac:spMk id="472" creationId="{00000000-0000-0000-0000-000000000000}"/>
          </ac:spMkLst>
        </pc:spChg>
        <pc:picChg chg="del">
          <ac:chgData name="Amy Nieves" userId="69d35159-b49f-4653-b30a-ca9eed8b7dd6" providerId="ADAL" clId="{8678614E-8D77-4C95-9EB4-D6A9C6AD7D05}" dt="2024-02-12T17:52:07.871" v="440" actId="478"/>
          <ac:picMkLst>
            <pc:docMk/>
            <pc:sldMk cId="0" sldId="295"/>
            <ac:picMk id="3" creationId="{14B4D7A8-E2CD-8FA1-9020-AF593A485604}"/>
          </ac:picMkLst>
        </pc:picChg>
        <pc:picChg chg="mod">
          <ac:chgData name="Amy Nieves" userId="69d35159-b49f-4653-b30a-ca9eed8b7dd6" providerId="ADAL" clId="{8678614E-8D77-4C95-9EB4-D6A9C6AD7D05}" dt="2024-02-12T17:52:09.634" v="441" actId="1076"/>
          <ac:picMkLst>
            <pc:docMk/>
            <pc:sldMk cId="0" sldId="295"/>
            <ac:picMk id="479" creationId="{00000000-0000-0000-0000-000000000000}"/>
          </ac:picMkLst>
        </pc:picChg>
      </pc:sldChg>
      <pc:sldChg chg="modSp mod ord">
        <pc:chgData name="Amy Nieves" userId="69d35159-b49f-4653-b30a-ca9eed8b7dd6" providerId="ADAL" clId="{8678614E-8D77-4C95-9EB4-D6A9C6AD7D05}" dt="2024-03-27T20:54:49.496" v="544" actId="1076"/>
        <pc:sldMkLst>
          <pc:docMk/>
          <pc:sldMk cId="4052711954" sldId="377"/>
        </pc:sldMkLst>
        <pc:spChg chg="mod">
          <ac:chgData name="Amy Nieves" userId="69d35159-b49f-4653-b30a-ca9eed8b7dd6" providerId="ADAL" clId="{8678614E-8D77-4C95-9EB4-D6A9C6AD7D05}" dt="2024-03-27T20:54:45.702" v="543" actId="20577"/>
          <ac:spMkLst>
            <pc:docMk/>
            <pc:sldMk cId="4052711954" sldId="377"/>
            <ac:spMk id="2" creationId="{0B081E1E-9E42-4FE3-8296-32C0DC52A7AB}"/>
          </ac:spMkLst>
        </pc:spChg>
        <pc:spChg chg="mod">
          <ac:chgData name="Amy Nieves" userId="69d35159-b49f-4653-b30a-ca9eed8b7dd6" providerId="ADAL" clId="{8678614E-8D77-4C95-9EB4-D6A9C6AD7D05}" dt="2024-03-27T20:54:49.496" v="544" actId="1076"/>
          <ac:spMkLst>
            <pc:docMk/>
            <pc:sldMk cId="4052711954" sldId="377"/>
            <ac:spMk id="5" creationId="{E72787EC-9FC5-43C8-82B5-9DF20B14A94D}"/>
          </ac:spMkLst>
        </pc:spChg>
      </pc:sldChg>
      <pc:sldChg chg="del">
        <pc:chgData name="Amy Nieves" userId="69d35159-b49f-4653-b30a-ca9eed8b7dd6" providerId="ADAL" clId="{8678614E-8D77-4C95-9EB4-D6A9C6AD7D05}" dt="2024-02-12T17:50:24.861" v="283" actId="47"/>
        <pc:sldMkLst>
          <pc:docMk/>
          <pc:sldMk cId="959261500" sldId="4342"/>
        </pc:sldMkLst>
      </pc:sldChg>
      <pc:sldChg chg="del">
        <pc:chgData name="Amy Nieves" userId="69d35159-b49f-4653-b30a-ca9eed8b7dd6" providerId="ADAL" clId="{8678614E-8D77-4C95-9EB4-D6A9C6AD7D05}" dt="2024-02-12T17:49:45.871" v="220" actId="47"/>
        <pc:sldMkLst>
          <pc:docMk/>
          <pc:sldMk cId="2137520409" sldId="4345"/>
        </pc:sldMkLst>
      </pc:sldChg>
      <pc:sldChg chg="del">
        <pc:chgData name="Amy Nieves" userId="69d35159-b49f-4653-b30a-ca9eed8b7dd6" providerId="ADAL" clId="{8678614E-8D77-4C95-9EB4-D6A9C6AD7D05}" dt="2024-02-12T17:50:29.256" v="285" actId="47"/>
        <pc:sldMkLst>
          <pc:docMk/>
          <pc:sldMk cId="1524479549" sldId="2146847369"/>
        </pc:sldMkLst>
      </pc:sldChg>
      <pc:sldChg chg="del">
        <pc:chgData name="Amy Nieves" userId="69d35159-b49f-4653-b30a-ca9eed8b7dd6" providerId="ADAL" clId="{8678614E-8D77-4C95-9EB4-D6A9C6AD7D05}" dt="2024-02-12T17:50:40.196" v="289" actId="47"/>
        <pc:sldMkLst>
          <pc:docMk/>
          <pc:sldMk cId="3249062280" sldId="2146847383"/>
        </pc:sldMkLst>
      </pc:sldChg>
      <pc:sldChg chg="del">
        <pc:chgData name="Amy Nieves" userId="69d35159-b49f-4653-b30a-ca9eed8b7dd6" providerId="ADAL" clId="{8678614E-8D77-4C95-9EB4-D6A9C6AD7D05}" dt="2024-02-12T17:50:42.577" v="290" actId="47"/>
        <pc:sldMkLst>
          <pc:docMk/>
          <pc:sldMk cId="3390656834" sldId="2146847384"/>
        </pc:sldMkLst>
      </pc:sldChg>
      <pc:sldChg chg="del">
        <pc:chgData name="Amy Nieves" userId="69d35159-b49f-4653-b30a-ca9eed8b7dd6" providerId="ADAL" clId="{8678614E-8D77-4C95-9EB4-D6A9C6AD7D05}" dt="2024-02-12T17:50:39.255" v="288" actId="47"/>
        <pc:sldMkLst>
          <pc:docMk/>
          <pc:sldMk cId="1195175903" sldId="2146847386"/>
        </pc:sldMkLst>
      </pc:sldChg>
      <pc:sldChg chg="del">
        <pc:chgData name="Amy Nieves" userId="69d35159-b49f-4653-b30a-ca9eed8b7dd6" providerId="ADAL" clId="{8678614E-8D77-4C95-9EB4-D6A9C6AD7D05}" dt="2024-02-12T17:50:44.386" v="292" actId="47"/>
        <pc:sldMkLst>
          <pc:docMk/>
          <pc:sldMk cId="2177600572" sldId="2146847389"/>
        </pc:sldMkLst>
      </pc:sldChg>
      <pc:sldChg chg="del">
        <pc:chgData name="Amy Nieves" userId="69d35159-b49f-4653-b30a-ca9eed8b7dd6" providerId="ADAL" clId="{8678614E-8D77-4C95-9EB4-D6A9C6AD7D05}" dt="2024-02-12T17:50:43.446" v="291" actId="47"/>
        <pc:sldMkLst>
          <pc:docMk/>
          <pc:sldMk cId="3742173853" sldId="2146847390"/>
        </pc:sldMkLst>
      </pc:sldChg>
      <pc:sldChg chg="modSp mod">
        <pc:chgData name="Amy Nieves" userId="69d35159-b49f-4653-b30a-ca9eed8b7dd6" providerId="ADAL" clId="{8678614E-8D77-4C95-9EB4-D6A9C6AD7D05}" dt="2024-03-27T20:54:15.045" v="509" actId="20577"/>
        <pc:sldMkLst>
          <pc:docMk/>
          <pc:sldMk cId="360552922" sldId="2146847391"/>
        </pc:sldMkLst>
        <pc:spChg chg="mod">
          <ac:chgData name="Amy Nieves" userId="69d35159-b49f-4653-b30a-ca9eed8b7dd6" providerId="ADAL" clId="{8678614E-8D77-4C95-9EB4-D6A9C6AD7D05}" dt="2024-02-12T17:49:26.424" v="140" actId="20577"/>
          <ac:spMkLst>
            <pc:docMk/>
            <pc:sldMk cId="360552922" sldId="2146847391"/>
            <ac:spMk id="44" creationId="{00000000-0000-0000-0000-000000000000}"/>
          </ac:spMkLst>
        </pc:spChg>
        <pc:spChg chg="mod">
          <ac:chgData name="Amy Nieves" userId="69d35159-b49f-4653-b30a-ca9eed8b7dd6" providerId="ADAL" clId="{8678614E-8D77-4C95-9EB4-D6A9C6AD7D05}" dt="2024-03-27T20:54:15.045" v="509" actId="20577"/>
          <ac:spMkLst>
            <pc:docMk/>
            <pc:sldMk cId="360552922" sldId="2146847391"/>
            <ac:spMk id="47" creationId="{00000000-0000-0000-0000-000000000000}"/>
          </ac:spMkLst>
        </pc:spChg>
      </pc:sldChg>
      <pc:sldChg chg="delSp modSp mod">
        <pc:chgData name="Amy Nieves" userId="69d35159-b49f-4653-b30a-ca9eed8b7dd6" providerId="ADAL" clId="{8678614E-8D77-4C95-9EB4-D6A9C6AD7D05}" dt="2024-02-12T17:51:11.663" v="323" actId="20577"/>
        <pc:sldMkLst>
          <pc:docMk/>
          <pc:sldMk cId="2569254131" sldId="2146847396"/>
        </pc:sldMkLst>
        <pc:spChg chg="del">
          <ac:chgData name="Amy Nieves" userId="69d35159-b49f-4653-b30a-ca9eed8b7dd6" providerId="ADAL" clId="{8678614E-8D77-4C95-9EB4-D6A9C6AD7D05}" dt="2024-02-12T17:51:06.290" v="311" actId="478"/>
          <ac:spMkLst>
            <pc:docMk/>
            <pc:sldMk cId="2569254131" sldId="2146847396"/>
            <ac:spMk id="2" creationId="{895158B6-30A8-DE25-D446-22D9281F95C2}"/>
          </ac:spMkLst>
        </pc:spChg>
        <pc:spChg chg="mod">
          <ac:chgData name="Amy Nieves" userId="69d35159-b49f-4653-b30a-ca9eed8b7dd6" providerId="ADAL" clId="{8678614E-8D77-4C95-9EB4-D6A9C6AD7D05}" dt="2024-02-12T17:51:11.663" v="323" actId="20577"/>
          <ac:spMkLst>
            <pc:docMk/>
            <pc:sldMk cId="2569254131" sldId="2146847396"/>
            <ac:spMk id="3" creationId="{05E4DAEB-9907-D261-3877-152EEE89AEF9}"/>
          </ac:spMkLst>
        </pc:spChg>
        <pc:spChg chg="mod">
          <ac:chgData name="Amy Nieves" userId="69d35159-b49f-4653-b30a-ca9eed8b7dd6" providerId="ADAL" clId="{8678614E-8D77-4C95-9EB4-D6A9C6AD7D05}" dt="2024-02-12T17:50:54.548" v="293" actId="6549"/>
          <ac:spMkLst>
            <pc:docMk/>
            <pc:sldMk cId="2569254131" sldId="2146847396"/>
            <ac:spMk id="389" creationId="{00000000-0000-0000-0000-000000000000}"/>
          </ac:spMkLst>
        </pc:spChg>
        <pc:picChg chg="del">
          <ac:chgData name="Amy Nieves" userId="69d35159-b49f-4653-b30a-ca9eed8b7dd6" providerId="ADAL" clId="{8678614E-8D77-4C95-9EB4-D6A9C6AD7D05}" dt="2024-02-12T17:50:56.197" v="294" actId="478"/>
          <ac:picMkLst>
            <pc:docMk/>
            <pc:sldMk cId="2569254131" sldId="2146847396"/>
            <ac:picMk id="7" creationId="{689A413B-B520-E6A7-5D4D-76EA7B25EC97}"/>
          </ac:picMkLst>
        </pc:picChg>
        <pc:picChg chg="del">
          <ac:chgData name="Amy Nieves" userId="69d35159-b49f-4653-b30a-ca9eed8b7dd6" providerId="ADAL" clId="{8678614E-8D77-4C95-9EB4-D6A9C6AD7D05}" dt="2024-02-12T17:50:56.862" v="295" actId="478"/>
          <ac:picMkLst>
            <pc:docMk/>
            <pc:sldMk cId="2569254131" sldId="2146847396"/>
            <ac:picMk id="1026" creationId="{E338445A-2DA7-0776-0A4E-1F1C39DE9692}"/>
          </ac:picMkLst>
        </pc:picChg>
      </pc:sldChg>
      <pc:sldChg chg="modSp new mod">
        <pc:chgData name="Amy Nieves" userId="69d35159-b49f-4653-b30a-ca9eed8b7dd6" providerId="ADAL" clId="{8678614E-8D77-4C95-9EB4-D6A9C6AD7D05}" dt="2024-03-27T20:55:24.458" v="631" actId="20577"/>
        <pc:sldMkLst>
          <pc:docMk/>
          <pc:sldMk cId="1379796322" sldId="2146847397"/>
        </pc:sldMkLst>
        <pc:spChg chg="mod">
          <ac:chgData name="Amy Nieves" userId="69d35159-b49f-4653-b30a-ca9eed8b7dd6" providerId="ADAL" clId="{8678614E-8D77-4C95-9EB4-D6A9C6AD7D05}" dt="2024-03-27T20:55:24.458" v="631" actId="20577"/>
          <ac:spMkLst>
            <pc:docMk/>
            <pc:sldMk cId="1379796322" sldId="2146847397"/>
            <ac:spMk id="2" creationId="{CCB12D8D-D05D-D554-7A40-5C162115D293}"/>
          </ac:spMkLst>
        </pc:spChg>
        <pc:spChg chg="mod">
          <ac:chgData name="Amy Nieves" userId="69d35159-b49f-4653-b30a-ca9eed8b7dd6" providerId="ADAL" clId="{8678614E-8D77-4C95-9EB4-D6A9C6AD7D05}" dt="2024-03-27T20:55:06.646" v="581" actId="20577"/>
          <ac:spMkLst>
            <pc:docMk/>
            <pc:sldMk cId="1379796322" sldId="2146847397"/>
            <ac:spMk id="3" creationId="{4F2009A7-2BBB-54D1-79F0-69F5505A625B}"/>
          </ac:spMkLst>
        </pc:spChg>
      </pc:sldChg>
      <pc:sldChg chg="del">
        <pc:chgData name="Amy Nieves" userId="69d35159-b49f-4653-b30a-ca9eed8b7dd6" providerId="ADAL" clId="{8678614E-8D77-4C95-9EB4-D6A9C6AD7D05}" dt="2024-02-12T17:51:14.308" v="324" actId="47"/>
        <pc:sldMkLst>
          <pc:docMk/>
          <pc:sldMk cId="3166032648" sldId="2146847398"/>
        </pc:sldMkLst>
      </pc:sldChg>
      <pc:sldChg chg="del">
        <pc:chgData name="Amy Nieves" userId="69d35159-b49f-4653-b30a-ca9eed8b7dd6" providerId="ADAL" clId="{8678614E-8D77-4C95-9EB4-D6A9C6AD7D05}" dt="2024-02-12T17:51:14.857" v="325" actId="47"/>
        <pc:sldMkLst>
          <pc:docMk/>
          <pc:sldMk cId="1157881993" sldId="2146847399"/>
        </pc:sldMkLst>
      </pc:sldChg>
      <pc:sldChg chg="del">
        <pc:chgData name="Amy Nieves" userId="69d35159-b49f-4653-b30a-ca9eed8b7dd6" providerId="ADAL" clId="{8678614E-8D77-4C95-9EB4-D6A9C6AD7D05}" dt="2024-02-12T17:51:15.218" v="326" actId="47"/>
        <pc:sldMkLst>
          <pc:docMk/>
          <pc:sldMk cId="3193811471" sldId="2146847400"/>
        </pc:sldMkLst>
      </pc:sldChg>
      <pc:sldChg chg="del">
        <pc:chgData name="Amy Nieves" userId="69d35159-b49f-4653-b30a-ca9eed8b7dd6" providerId="ADAL" clId="{8678614E-8D77-4C95-9EB4-D6A9C6AD7D05}" dt="2024-02-12T17:51:15.512" v="327" actId="47"/>
        <pc:sldMkLst>
          <pc:docMk/>
          <pc:sldMk cId="141108270" sldId="2146847401"/>
        </pc:sldMkLst>
      </pc:sldChg>
      <pc:sldChg chg="del">
        <pc:chgData name="Amy Nieves" userId="69d35159-b49f-4653-b30a-ca9eed8b7dd6" providerId="ADAL" clId="{8678614E-8D77-4C95-9EB4-D6A9C6AD7D05}" dt="2024-02-12T17:51:15.838" v="328" actId="47"/>
        <pc:sldMkLst>
          <pc:docMk/>
          <pc:sldMk cId="3583510005" sldId="2146847402"/>
        </pc:sldMkLst>
      </pc:sldChg>
      <pc:sldChg chg="del">
        <pc:chgData name="Amy Nieves" userId="69d35159-b49f-4653-b30a-ca9eed8b7dd6" providerId="ADAL" clId="{8678614E-8D77-4C95-9EB4-D6A9C6AD7D05}" dt="2024-02-12T17:51:16.242" v="329" actId="47"/>
        <pc:sldMkLst>
          <pc:docMk/>
          <pc:sldMk cId="1807344886" sldId="2146847403"/>
        </pc:sldMkLst>
      </pc:sldChg>
      <pc:sldChg chg="del">
        <pc:chgData name="Amy Nieves" userId="69d35159-b49f-4653-b30a-ca9eed8b7dd6" providerId="ADAL" clId="{8678614E-8D77-4C95-9EB4-D6A9C6AD7D05}" dt="2024-02-12T17:51:16.693" v="330" actId="47"/>
        <pc:sldMkLst>
          <pc:docMk/>
          <pc:sldMk cId="2475242613" sldId="2146847404"/>
        </pc:sldMkLst>
      </pc:sldChg>
      <pc:sldChg chg="del">
        <pc:chgData name="Amy Nieves" userId="69d35159-b49f-4653-b30a-ca9eed8b7dd6" providerId="ADAL" clId="{8678614E-8D77-4C95-9EB4-D6A9C6AD7D05}" dt="2024-02-12T17:51:17.063" v="331" actId="47"/>
        <pc:sldMkLst>
          <pc:docMk/>
          <pc:sldMk cId="580869791" sldId="2146847405"/>
        </pc:sldMkLst>
      </pc:sldChg>
      <pc:sldChg chg="del">
        <pc:chgData name="Amy Nieves" userId="69d35159-b49f-4653-b30a-ca9eed8b7dd6" providerId="ADAL" clId="{8678614E-8D77-4C95-9EB4-D6A9C6AD7D05}" dt="2024-02-12T17:51:17.978" v="332" actId="47"/>
        <pc:sldMkLst>
          <pc:docMk/>
          <pc:sldMk cId="2570089665" sldId="2146847406"/>
        </pc:sldMkLst>
      </pc:sldChg>
      <pc:sldChg chg="del">
        <pc:chgData name="Amy Nieves" userId="69d35159-b49f-4653-b30a-ca9eed8b7dd6" providerId="ADAL" clId="{8678614E-8D77-4C95-9EB4-D6A9C6AD7D05}" dt="2024-02-12T17:50:31.743" v="286" actId="47"/>
        <pc:sldMkLst>
          <pc:docMk/>
          <pc:sldMk cId="4186074113" sldId="2146847408"/>
        </pc:sldMkLst>
      </pc:sldChg>
      <pc:sldChg chg="del">
        <pc:chgData name="Amy Nieves" userId="69d35159-b49f-4653-b30a-ca9eed8b7dd6" providerId="ADAL" clId="{8678614E-8D77-4C95-9EB4-D6A9C6AD7D05}" dt="2024-02-12T17:50:37.313" v="287" actId="47"/>
        <pc:sldMkLst>
          <pc:docMk/>
          <pc:sldMk cId="4247174335" sldId="2146847409"/>
        </pc:sldMkLst>
      </pc:sldChg>
      <pc:sldChg chg="del">
        <pc:chgData name="Amy Nieves" userId="69d35159-b49f-4653-b30a-ca9eed8b7dd6" providerId="ADAL" clId="{8678614E-8D77-4C95-9EB4-D6A9C6AD7D05}" dt="2024-02-12T17:50:26.658" v="284" actId="47"/>
        <pc:sldMkLst>
          <pc:docMk/>
          <pc:sldMk cId="1172514397" sldId="2146847410"/>
        </pc:sldMkLst>
      </pc:sldChg>
      <pc:sldMasterChg chg="del delSldLayout">
        <pc:chgData name="Amy Nieves" userId="69d35159-b49f-4653-b30a-ca9eed8b7dd6" providerId="ADAL" clId="{8678614E-8D77-4C95-9EB4-D6A9C6AD7D05}" dt="2024-02-12T17:49:45.871" v="220" actId="47"/>
        <pc:sldMasterMkLst>
          <pc:docMk/>
          <pc:sldMasterMk cId="2617264671" sldId="2147483660"/>
        </pc:sldMasterMkLst>
        <pc:sldLayoutChg chg="del">
          <pc:chgData name="Amy Nieves" userId="69d35159-b49f-4653-b30a-ca9eed8b7dd6" providerId="ADAL" clId="{8678614E-8D77-4C95-9EB4-D6A9C6AD7D05}" dt="2024-02-12T17:49:45.871" v="220" actId="47"/>
          <pc:sldLayoutMkLst>
            <pc:docMk/>
            <pc:sldMasterMk cId="2617264671" sldId="2147483660"/>
            <pc:sldLayoutMk cId="4228550166" sldId="2147483662"/>
          </pc:sldLayoutMkLst>
        </pc:sldLayoutChg>
        <pc:sldLayoutChg chg="del">
          <pc:chgData name="Amy Nieves" userId="69d35159-b49f-4653-b30a-ca9eed8b7dd6" providerId="ADAL" clId="{8678614E-8D77-4C95-9EB4-D6A9C6AD7D05}" dt="2024-02-12T17:49:45.871" v="220" actId="47"/>
          <pc:sldLayoutMkLst>
            <pc:docMk/>
            <pc:sldMasterMk cId="2617264671" sldId="2147483660"/>
            <pc:sldLayoutMk cId="3464952898" sldId="2147483663"/>
          </pc:sldLayoutMkLst>
        </pc:sldLayoutChg>
      </pc:sldMasterChg>
      <pc:sldMasterChg chg="del delSldLayout">
        <pc:chgData name="Amy Nieves" userId="69d35159-b49f-4653-b30a-ca9eed8b7dd6" providerId="ADAL" clId="{8678614E-8D77-4C95-9EB4-D6A9C6AD7D05}" dt="2024-02-12T17:51:17.978" v="332" actId="47"/>
        <pc:sldMasterMkLst>
          <pc:docMk/>
          <pc:sldMasterMk cId="2821143117" sldId="2147483685"/>
        </pc:sldMasterMkLst>
        <pc:sldLayoutChg chg="del">
          <pc:chgData name="Amy Nieves" userId="69d35159-b49f-4653-b30a-ca9eed8b7dd6" providerId="ADAL" clId="{8678614E-8D77-4C95-9EB4-D6A9C6AD7D05}" dt="2024-02-12T17:51:14.308" v="324" actId="47"/>
          <pc:sldLayoutMkLst>
            <pc:docMk/>
            <pc:sldMasterMk cId="2821143117" sldId="2147483685"/>
            <pc:sldLayoutMk cId="1493593307" sldId="2147483686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3107880608" sldId="2147483687"/>
          </pc:sldLayoutMkLst>
        </pc:sldLayoutChg>
        <pc:sldLayoutChg chg="del">
          <pc:chgData name="Amy Nieves" userId="69d35159-b49f-4653-b30a-ca9eed8b7dd6" providerId="ADAL" clId="{8678614E-8D77-4C95-9EB4-D6A9C6AD7D05}" dt="2024-02-12T17:51:17.063" v="331" actId="47"/>
          <pc:sldLayoutMkLst>
            <pc:docMk/>
            <pc:sldMasterMk cId="2821143117" sldId="2147483685"/>
            <pc:sldLayoutMk cId="238059887" sldId="2147483688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1656172811" sldId="2147483689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3149938906" sldId="2147483690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2553418395" sldId="2147483691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957940101" sldId="2147483692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1421706323" sldId="2147483693"/>
          </pc:sldLayoutMkLst>
        </pc:sldLayoutChg>
        <pc:sldLayoutChg chg="del">
          <pc:chgData name="Amy Nieves" userId="69d35159-b49f-4653-b30a-ca9eed8b7dd6" providerId="ADAL" clId="{8678614E-8D77-4C95-9EB4-D6A9C6AD7D05}" dt="2024-02-12T17:51:17.978" v="332" actId="47"/>
          <pc:sldLayoutMkLst>
            <pc:docMk/>
            <pc:sldMasterMk cId="2821143117" sldId="2147483685"/>
            <pc:sldLayoutMk cId="706507789" sldId="2147483694"/>
          </pc:sldLayoutMkLst>
        </pc:sldLayoutChg>
      </pc:sldMasterChg>
      <pc:sldMasterChg chg="del delSldLayout">
        <pc:chgData name="Amy Nieves" userId="69d35159-b49f-4653-b30a-ca9eed8b7dd6" providerId="ADAL" clId="{8678614E-8D77-4C95-9EB4-D6A9C6AD7D05}" dt="2024-02-12T17:50:26.658" v="284" actId="47"/>
        <pc:sldMasterMkLst>
          <pc:docMk/>
          <pc:sldMasterMk cId="733574381" sldId="2147483696"/>
        </pc:sldMasterMkLst>
        <pc:sldLayoutChg chg="del">
          <pc:chgData name="Amy Nieves" userId="69d35159-b49f-4653-b30a-ca9eed8b7dd6" providerId="ADAL" clId="{8678614E-8D77-4C95-9EB4-D6A9C6AD7D05}" dt="2024-02-12T17:50:26.658" v="284" actId="47"/>
          <pc:sldLayoutMkLst>
            <pc:docMk/>
            <pc:sldMasterMk cId="733574381" sldId="2147483696"/>
            <pc:sldLayoutMk cId="832147628" sldId="2147483697"/>
          </pc:sldLayoutMkLst>
        </pc:sldLayoutChg>
        <pc:sldLayoutChg chg="del">
          <pc:chgData name="Amy Nieves" userId="69d35159-b49f-4653-b30a-ca9eed8b7dd6" providerId="ADAL" clId="{8678614E-8D77-4C95-9EB4-D6A9C6AD7D05}" dt="2024-02-12T17:50:26.658" v="284" actId="47"/>
          <pc:sldLayoutMkLst>
            <pc:docMk/>
            <pc:sldMasterMk cId="733574381" sldId="2147483696"/>
            <pc:sldLayoutMk cId="1470752112" sldId="2147483698"/>
          </pc:sldLayoutMkLst>
        </pc:sldLayoutChg>
        <pc:sldLayoutChg chg="del">
          <pc:chgData name="Amy Nieves" userId="69d35159-b49f-4653-b30a-ca9eed8b7dd6" providerId="ADAL" clId="{8678614E-8D77-4C95-9EB4-D6A9C6AD7D05}" dt="2024-02-12T17:50:26.658" v="284" actId="47"/>
          <pc:sldLayoutMkLst>
            <pc:docMk/>
            <pc:sldMasterMk cId="733574381" sldId="2147483696"/>
            <pc:sldLayoutMk cId="1415983837" sldId="2147483699"/>
          </pc:sldLayoutMkLst>
        </pc:sldLayoutChg>
        <pc:sldLayoutChg chg="del">
          <pc:chgData name="Amy Nieves" userId="69d35159-b49f-4653-b30a-ca9eed8b7dd6" providerId="ADAL" clId="{8678614E-8D77-4C95-9EB4-D6A9C6AD7D05}" dt="2024-02-12T17:50:26.658" v="284" actId="47"/>
          <pc:sldLayoutMkLst>
            <pc:docMk/>
            <pc:sldMasterMk cId="733574381" sldId="2147483696"/>
            <pc:sldLayoutMk cId="3445909120" sldId="2147483700"/>
          </pc:sldLayoutMkLst>
        </pc:sldLayoutChg>
      </pc:sldMasterChg>
    </pc:docChg>
  </pc:docChgLst>
  <pc:docChgLst>
    <pc:chgData name="Khalia Jackson" userId="S::khalia.jackson@phila.gov::60fcc60d-1f35-4ecc-83d5-61ad670ee128" providerId="AD" clId="Web-{10904937-BBDA-EA33-FEF7-35CF05F5CBCB}"/>
    <pc:docChg chg="modSld">
      <pc:chgData name="Khalia Jackson" userId="S::khalia.jackson@phila.gov::60fcc60d-1f35-4ecc-83d5-61ad670ee128" providerId="AD" clId="Web-{10904937-BBDA-EA33-FEF7-35CF05F5CBCB}" dt="2024-04-19T18:48:33.543" v="20" actId="20577"/>
      <pc:docMkLst>
        <pc:docMk/>
      </pc:docMkLst>
      <pc:sldChg chg="modSp">
        <pc:chgData name="Khalia Jackson" userId="S::khalia.jackson@phila.gov::60fcc60d-1f35-4ecc-83d5-61ad670ee128" providerId="AD" clId="Web-{10904937-BBDA-EA33-FEF7-35CF05F5CBCB}" dt="2024-04-19T18:48:33.543" v="20" actId="20577"/>
        <pc:sldMkLst>
          <pc:docMk/>
          <pc:sldMk cId="0" sldId="293"/>
        </pc:sldMkLst>
        <pc:spChg chg="mod">
          <ac:chgData name="Khalia Jackson" userId="S::khalia.jackson@phila.gov::60fcc60d-1f35-4ecc-83d5-61ad670ee128" providerId="AD" clId="Web-{10904937-BBDA-EA33-FEF7-35CF05F5CBCB}" dt="2024-04-19T18:48:33.543" v="20" actId="20577"/>
          <ac:spMkLst>
            <pc:docMk/>
            <pc:sldMk cId="0" sldId="293"/>
            <ac:spMk id="457" creationId="{00000000-0000-0000-0000-000000000000}"/>
          </ac:spMkLst>
        </pc:spChg>
      </pc:sldChg>
    </pc:docChg>
  </pc:docChgLst>
  <pc:docChgLst>
    <pc:chgData name="Elena Spasova" userId="S::elena.spasova@phila.gov::c7cc768c-43bd-4193-bc8f-67aea604aa9f" providerId="AD" clId="Web-{6E76E80A-5AC2-2CF1-A700-9013FC49AB67}"/>
    <pc:docChg chg="modSld">
      <pc:chgData name="Elena Spasova" userId="S::elena.spasova@phila.gov::c7cc768c-43bd-4193-bc8f-67aea604aa9f" providerId="AD" clId="Web-{6E76E80A-5AC2-2CF1-A700-9013FC49AB67}" dt="2024-04-22T13:15:36.744" v="6"/>
      <pc:docMkLst>
        <pc:docMk/>
      </pc:docMkLst>
      <pc:sldChg chg="delSp modSp">
        <pc:chgData name="Elena Spasova" userId="S::elena.spasova@phila.gov::c7cc768c-43bd-4193-bc8f-67aea604aa9f" providerId="AD" clId="Web-{6E76E80A-5AC2-2CF1-A700-9013FC49AB67}" dt="2024-04-22T13:15:36.744" v="6"/>
        <pc:sldMkLst>
          <pc:docMk/>
          <pc:sldMk cId="0" sldId="256"/>
        </pc:sldMkLst>
        <pc:spChg chg="del mod">
          <ac:chgData name="Elena Spasova" userId="S::elena.spasova@phila.gov::c7cc768c-43bd-4193-bc8f-67aea604aa9f" providerId="AD" clId="Web-{6E76E80A-5AC2-2CF1-A700-9013FC49AB67}" dt="2024-04-22T13:15:36.744" v="6"/>
          <ac:spMkLst>
            <pc:docMk/>
            <pc:sldMk cId="0" sldId="256"/>
            <ac:spMk id="2" creationId="{E9A89210-EA32-FC50-5E44-97E35BE833E1}"/>
          </ac:spMkLst>
        </pc:spChg>
      </pc:sldChg>
      <pc:sldChg chg="modSp">
        <pc:chgData name="Elena Spasova" userId="S::elena.spasova@phila.gov::c7cc768c-43bd-4193-bc8f-67aea604aa9f" providerId="AD" clId="Web-{6E76E80A-5AC2-2CF1-A700-9013FC49AB67}" dt="2024-04-22T13:14:31.916" v="4" actId="1076"/>
        <pc:sldMkLst>
          <pc:docMk/>
          <pc:sldMk cId="2947225234" sldId="2146847399"/>
        </pc:sldMkLst>
        <pc:spChg chg="mod">
          <ac:chgData name="Elena Spasova" userId="S::elena.spasova@phila.gov::c7cc768c-43bd-4193-bc8f-67aea604aa9f" providerId="AD" clId="Web-{6E76E80A-5AC2-2CF1-A700-9013FC49AB67}" dt="2024-04-22T13:14:31.916" v="4" actId="1076"/>
          <ac:spMkLst>
            <pc:docMk/>
            <pc:sldMk cId="2947225234" sldId="2146847399"/>
            <ac:spMk id="3" creationId="{136D6FC9-55DD-CFBC-261B-456D15CF4C8E}"/>
          </ac:spMkLst>
        </pc:spChg>
        <pc:picChg chg="mod">
          <ac:chgData name="Elena Spasova" userId="S::elena.spasova@phila.gov::c7cc768c-43bd-4193-bc8f-67aea604aa9f" providerId="AD" clId="Web-{6E76E80A-5AC2-2CF1-A700-9013FC49AB67}" dt="2024-04-22T13:14:28.776" v="3" actId="1076"/>
          <ac:picMkLst>
            <pc:docMk/>
            <pc:sldMk cId="2947225234" sldId="2146847399"/>
            <ac:picMk id="5" creationId="{2D88A257-CFC6-45D1-03AF-0E7E3237CAB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</a:rPr>
              <a:t>Ellie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Ellie</a:t>
            </a:r>
            <a:endParaRPr/>
          </a:p>
        </p:txBody>
      </p:sp>
      <p:sp>
        <p:nvSpPr>
          <p:cNvPr id="124" name="Google Shape;1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Commissioner </a:t>
            </a:r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8095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9596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Amy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Nick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Nick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Sapphire</a:t>
            </a:r>
          </a:p>
        </p:txBody>
      </p:sp>
      <p:sp>
        <p:nvSpPr>
          <p:cNvPr id="469" name="Google Shape;46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Sapphire</a:t>
            </a:r>
            <a:endParaRPr/>
          </a:p>
        </p:txBody>
      </p:sp>
      <p:sp>
        <p:nvSpPr>
          <p:cNvPr id="482" name="Google Shape;48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8" descr="cove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14"/>
            <a:ext cx="12192000" cy="685657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8"/>
          <p:cNvSpPr txBox="1"/>
          <p:nvPr/>
        </p:nvSpPr>
        <p:spPr>
          <a:xfrm>
            <a:off x="0" y="2434500"/>
            <a:ext cx="12192000" cy="7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</a:pPr>
            <a:r>
              <a:rPr lang="en-US" sz="4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Title of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8"/>
          <p:cNvSpPr txBox="1"/>
          <p:nvPr/>
        </p:nvSpPr>
        <p:spPr>
          <a:xfrm>
            <a:off x="0" y="2895800"/>
            <a:ext cx="121920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Montserrat"/>
              <a:buNone/>
            </a:pPr>
            <a:r>
              <a:rPr lang="en-US" sz="9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Presentation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8" descr="City-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5350" y="5806768"/>
            <a:ext cx="3141300" cy="935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1558067" y="491767"/>
            <a:ext cx="9851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body" idx="1"/>
          </p:nvPr>
        </p:nvSpPr>
        <p:spPr>
          <a:xfrm>
            <a:off x="1555311" y="1357279"/>
            <a:ext cx="9854100" cy="44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3febf1c495_0_256"/>
          <p:cNvSpPr txBox="1">
            <a:spLocks noGrp="1"/>
          </p:cNvSpPr>
          <p:nvPr>
            <p:ph type="ctrTitle"/>
          </p:nvPr>
        </p:nvSpPr>
        <p:spPr>
          <a:xfrm>
            <a:off x="2599764" y="0"/>
            <a:ext cx="91440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13febf1c495_0_256"/>
          <p:cNvSpPr txBox="1">
            <a:spLocks noGrp="1"/>
          </p:cNvSpPr>
          <p:nvPr>
            <p:ph type="subTitle" idx="1"/>
          </p:nvPr>
        </p:nvSpPr>
        <p:spPr>
          <a:xfrm>
            <a:off x="2540000" y="705065"/>
            <a:ext cx="91440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375"/>
              </a:spcBef>
              <a:spcAft>
                <a:spcPts val="16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" name="Google Shape;27;g13febf1c495_0_256"/>
          <p:cNvSpPr txBox="1">
            <a:spLocks noGrp="1"/>
          </p:cNvSpPr>
          <p:nvPr>
            <p:ph type="ftr" idx="11"/>
          </p:nvPr>
        </p:nvSpPr>
        <p:spPr>
          <a:xfrm>
            <a:off x="6955367" y="6470650"/>
            <a:ext cx="4114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">
  <p:cSld name="Text 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blankpag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14"/>
            <a:ext cx="12192000" cy="685657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1537967" y="657367"/>
            <a:ext cx="9555600" cy="7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Montserrat"/>
              <a:buNone/>
              <a:defRPr sz="3200" b="0" i="0" u="none" strike="noStrike" cap="non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1537967" y="1531610"/>
            <a:ext cx="9555600" cy="4283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039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">
  <p:cSld name="Text 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31" descr="blankpag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14"/>
            <a:ext cx="12192000" cy="685657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31"/>
          <p:cNvSpPr txBox="1">
            <a:spLocks noGrp="1"/>
          </p:cNvSpPr>
          <p:nvPr>
            <p:ph type="title"/>
          </p:nvPr>
        </p:nvSpPr>
        <p:spPr>
          <a:xfrm>
            <a:off x="1537967" y="657367"/>
            <a:ext cx="9555600" cy="7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Montserrat"/>
              <a:buNone/>
              <a:defRPr sz="3200" b="0" i="0" u="none" strike="noStrike" cap="non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body" idx="1"/>
          </p:nvPr>
        </p:nvSpPr>
        <p:spPr>
          <a:xfrm>
            <a:off x="1537967" y="1531610"/>
            <a:ext cx="9555600" cy="4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  <a:defRPr sz="2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400"/>
              <a:buFont typeface="Open Sans"/>
              <a:buNone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>
            <a:spLocks noGrp="1"/>
          </p:cNvSpPr>
          <p:nvPr>
            <p:ph type="title"/>
          </p:nvPr>
        </p:nvSpPr>
        <p:spPr>
          <a:xfrm>
            <a:off x="1558067" y="491767"/>
            <a:ext cx="9851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1"/>
          </p:nvPr>
        </p:nvSpPr>
        <p:spPr>
          <a:xfrm>
            <a:off x="1555311" y="1357279"/>
            <a:ext cx="9854100" cy="44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title"/>
          </p:nvPr>
        </p:nvSpPr>
        <p:spPr>
          <a:xfrm>
            <a:off x="1558067" y="669152"/>
            <a:ext cx="9851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i="0"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" type="twoColTx">
  <p:cSld name="TITLE_AND_TWO_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35" descr="blankpag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14"/>
            <a:ext cx="12192000" cy="6856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7" descr="blankpage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14"/>
            <a:ext cx="12192000" cy="685657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7"/>
          <p:cNvSpPr txBox="1">
            <a:spLocks noGrp="1"/>
          </p:cNvSpPr>
          <p:nvPr>
            <p:ph type="title"/>
          </p:nvPr>
        </p:nvSpPr>
        <p:spPr>
          <a:xfrm>
            <a:off x="1558067" y="491767"/>
            <a:ext cx="9851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Montserrat"/>
              <a:buNone/>
              <a:defRPr sz="2400" b="0" i="0" u="none" strike="noStrike" cap="non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body" idx="1"/>
          </p:nvPr>
        </p:nvSpPr>
        <p:spPr>
          <a:xfrm>
            <a:off x="1555311" y="1357279"/>
            <a:ext cx="9854100" cy="44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9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0" descr="blankpage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714"/>
            <a:ext cx="12192000" cy="685657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0"/>
          <p:cNvSpPr txBox="1">
            <a:spLocks noGrp="1"/>
          </p:cNvSpPr>
          <p:nvPr>
            <p:ph type="title"/>
          </p:nvPr>
        </p:nvSpPr>
        <p:spPr>
          <a:xfrm>
            <a:off x="1558067" y="491767"/>
            <a:ext cx="9851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Montserrat"/>
              <a:buNone/>
              <a:defRPr sz="2400" b="0" i="0" u="none" strike="noStrike" cap="none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body" idx="1"/>
          </p:nvPr>
        </p:nvSpPr>
        <p:spPr>
          <a:xfrm>
            <a:off x="1555311" y="1357279"/>
            <a:ext cx="9854100" cy="44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7" r:id="rId3"/>
    <p:sldLayoutId id="2147483658" r:id="rId4"/>
    <p:sldLayoutId id="2147483659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YrXdkKQTeE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voterservices.pa.gov/Pages/VoterRegistrationApplication.aspx" TargetMode="External"/><Relationship Id="rId5" Type="http://schemas.openxmlformats.org/officeDocument/2006/relationships/hyperlink" Target="http://about:blank" TargetMode="External"/><Relationship Id="rId4" Type="http://schemas.openxmlformats.org/officeDocument/2006/relationships/hyperlink" Target="https://www.pavoterservices.pa.gov/Pages/PollingPlaceInfo.aspx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hila.gov/departments/mayors-office-of-public-engagement/#action-modal" TargetMode="External"/><Relationship Id="rId3" Type="http://schemas.openxmlformats.org/officeDocument/2006/relationships/hyperlink" Target="https://gcc02.safelinks.protection.outlook.com/?url=https%3A%2F%2Fphila.us12.list-manage.com%2Ftrack%2Fclick%3Fu%3D48732a6251c09f25e0086d47a%26id%3Da1ae781e60%26e%3D65480ba8cb&amp;data=04%7C01%7Camy.millar%40phila.gov%7Ce8559a5ac09c4fb65d4a08d9506dd037%7C2046864f68ea497daf34a6629a6cd700%7C0%7C0%7C637629254849960050%7CUnknown%7CTWFpbGZsb3d8eyJWIjoiMC4wLjAwMDAiLCJQIjoiV2luMzIiLCJBTiI6Ik1haWwiLCJXVCI6Mn0%3D%7C1000&amp;sdata=D5QDFKOOU423VUgHxFrFew3UYTo6%2FnqQJtYIyFf%2F4%2Bs%3D&amp;reserved=0" TargetMode="External"/><Relationship Id="rId7" Type="http://schemas.openxmlformats.org/officeDocument/2006/relationships/hyperlink" Target="https://phila.us12.list-manage.com/subscribe?u=48732a6251c09f25e0086d47a&amp;id=61b5eff73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DA.Request@Phila.gov" TargetMode="External"/><Relationship Id="rId5" Type="http://schemas.openxmlformats.org/officeDocument/2006/relationships/hyperlink" Target="https://gcc02.safelinks.protection.outlook.com/?url=https%3A%2F%2Fwww.phila.gov%2Fservices%2Fdiversity-inclusion-accessibility-immigration%2Fsubmit-an-ada-grievance-against-the-city%2F%23%3A~%3Atext%3DSubmit%2520an%2520ADA%2520grievance%2520against%2520the%2520City%2520The%2Cprograms%252C%2520services%252C%2520and%2520activities%2520may%2520submit%2520a%2520grievance.&amp;data=04%7C01%7CAdrienne.Ewing%40Phila.gov%7Cc426183ad3624071b26308d976c01199%7C2046864f68ea497daf34a6629a6cd700%7C0%7C0%7C637671389568103275%7CUnknown%7CTWFpbGZsb3d8eyJWIjoiMC4wLjAwMDAiLCJQIjoiV2luMzIiLCJBTiI6Ik1haWwiLCJXVCI6Mn0%3D%7C1000&amp;sdata=dWl%2F5On9pPfORW6uiDWEh1VgWO7UtLl867Tbn%2F18fVM%3D&amp;reserved=0" TargetMode="External"/><Relationship Id="rId4" Type="http://schemas.openxmlformats.org/officeDocument/2006/relationships/hyperlink" Target="https://www.phila.gov/services/diversity-inclusion-accessibility-immigration/submit-a-reasonable-modification-reques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hila.gov/departments/mayors-office-for-people-with-disabilities/resource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sus.gov/programs-surveys/acs/about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hyperlink" Target="https://www.phila.gov/departments/mayors-office-for-people-with-disabilities/resourc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isionzerophl.com/plans-and-reports/capital-plan-2025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visionzerophl.com/plans-and-reports/annual-report-202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orymaps.arcgis.com/stories/fc5cd38e377448aa8616d7d61ddd4a34" TargetMode="External"/><Relationship Id="rId5" Type="http://schemas.openxmlformats.org/officeDocument/2006/relationships/hyperlink" Target="https://visionzerophl.wpengine.com/?page_id=258" TargetMode="External"/><Relationship Id="rId4" Type="http://schemas.openxmlformats.org/officeDocument/2006/relationships/hyperlink" Target="https://visionzerophl.com/get-involved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b.org/content/pedestrian-safety-handbook" TargetMode="External"/><Relationship Id="rId3" Type="http://schemas.openxmlformats.org/officeDocument/2006/relationships/hyperlink" Target="https://feetfirstphilly.org/take-action/" TargetMode="External"/><Relationship Id="rId7" Type="http://schemas.openxmlformats.org/officeDocument/2006/relationships/hyperlink" Target="https://www.chop.edu/centers-programs/injury-prevention-program/pedestrian-safety" TargetMode="External"/><Relationship Id="rId12" Type="http://schemas.openxmlformats.org/officeDocument/2006/relationships/image" Target="../media/image11.png"/><Relationship Id="rId2" Type="http://schemas.openxmlformats.org/officeDocument/2006/relationships/hyperlink" Target="https://www.phila.gov/media/20211008084341/OTIS-Pedestrian-safety-action-plan-May-202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hila.gov/programs/safe-routes-philly/resources/" TargetMode="External"/><Relationship Id="rId11" Type="http://schemas.openxmlformats.org/officeDocument/2006/relationships/hyperlink" Target="tel:2156868686" TargetMode="External"/><Relationship Id="rId5" Type="http://schemas.openxmlformats.org/officeDocument/2006/relationships/hyperlink" Target="https://www.phila.gov/programs/safe-routes-philly/" TargetMode="External"/><Relationship Id="rId10" Type="http://schemas.openxmlformats.org/officeDocument/2006/relationships/hyperlink" Target="tel:311" TargetMode="External"/><Relationship Id="rId4" Type="http://schemas.openxmlformats.org/officeDocument/2006/relationships/hyperlink" Target="https://www.arcgis.com/apps/MapSeries/index.html?appid=0ccbddba60ca479bb5d2af8c3ed9edb1" TargetMode="External"/><Relationship Id="rId9" Type="http://schemas.openxmlformats.org/officeDocument/2006/relationships/hyperlink" Target="https://www.phila.gov/departments/philly311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Elena.Spasova@phila.gov" TargetMode="External"/><Relationship Id="rId3" Type="http://schemas.openxmlformats.org/officeDocument/2006/relationships/hyperlink" Target="https://gcc02.safelinks.protection.outlook.com/?url=https%3A%2F%2Fphila.us12.list-manage.com%2Ftrack%2Fclick%3Fu%3D48732a6251c09f25e0086d47a%26id%3Da1ae781e60%26e%3D65480ba8cb&amp;data=04%7C01%7Camy.millar%40phila.gov%7Ce8559a5ac09c4fb65d4a08d9506dd037%7C2046864f68ea497daf34a6629a6cd700%7C0%7C0%7C637629254849960050%7CUnknown%7CTWFpbGZsb3d8eyJWIjoiMC4wLjAwMDAiLCJQIjoiV2luMzIiLCJBTiI6Ik1haWwiLCJXVCI6Mn0%3D%7C1000&amp;sdata=D5QDFKOOU423VUgHxFrFew3UYTo6%2FnqQJtYIyFf%2F4%2Bs%3D&amp;reserved=0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Khalia.Jackson@phila.gov" TargetMode="External"/><Relationship Id="rId5" Type="http://schemas.openxmlformats.org/officeDocument/2006/relationships/hyperlink" Target="mailto:Adrienne.Ewing@phila.gov" TargetMode="External"/><Relationship Id="rId4" Type="http://schemas.openxmlformats.org/officeDocument/2006/relationships/hyperlink" Target="mailto:ADA.Request@phila.gov" TargetMode="External"/><Relationship Id="rId9" Type="http://schemas.openxmlformats.org/officeDocument/2006/relationships/hyperlink" Target="https://phila.us12.list-manage.com/subscribe?u=48732a6251c09f25e0086d47a&amp;id=61b5eff7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 descr="Blue Background with image of City hall, with logo of the City of Philadelphia at the bottom of the slide. "/>
          <p:cNvSpPr txBox="1">
            <a:spLocks noGrp="1"/>
          </p:cNvSpPr>
          <p:nvPr>
            <p:ph type="title" idx="4294967295"/>
          </p:nvPr>
        </p:nvSpPr>
        <p:spPr>
          <a:xfrm>
            <a:off x="623767" y="2189324"/>
            <a:ext cx="10944465" cy="2305804"/>
          </a:xfrm>
          <a:prstGeom prst="rect">
            <a:avLst/>
          </a:prstGeom>
          <a:solidFill>
            <a:schemeClr val="lt1"/>
          </a:solidFill>
          <a:ln w="349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2800"/>
            </a:pPr>
            <a:br>
              <a:rPr lang="en-US" sz="2800" b="0" i="0" u="none" strike="noStrike" cap="none">
                <a:latin typeface="Montserrat"/>
                <a:ea typeface="Montserrat"/>
                <a:cs typeface="Montserrat"/>
              </a:rPr>
            </a:br>
            <a:r>
              <a:rPr lang="en-US" sz="2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Mayor’s Office for People with Disabilities </a:t>
            </a:r>
            <a:br>
              <a:rPr lang="en-US" sz="2800" b="0" i="0" u="none" strike="noStrike" cap="none">
                <a:latin typeface="Montserrat"/>
                <a:ea typeface="Montserrat"/>
                <a:cs typeface="Montserrat"/>
              </a:rPr>
            </a:br>
            <a:r>
              <a:rPr lang="en-US" sz="2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Community Conversation: </a:t>
            </a:r>
            <a:br>
              <a:rPr lang="en-US" sz="2800" b="0" i="0" u="none" strike="noStrike" cap="none">
                <a:latin typeface="Montserrat"/>
                <a:ea typeface="Montserrat"/>
                <a:cs typeface="Montserrat"/>
              </a:rPr>
            </a:br>
            <a:r>
              <a:rPr lang="en-US" sz="2800">
                <a:solidFill>
                  <a:srgbClr val="000000"/>
                </a:solidFill>
              </a:rPr>
              <a:t>Pedestrian Safety and Traffic Signals</a:t>
            </a:r>
            <a:br>
              <a:rPr lang="en-US" sz="2800" b="0" i="0" u="none" strike="noStrike" cap="none">
                <a:latin typeface="Montserrat"/>
                <a:ea typeface="Montserrat"/>
                <a:cs typeface="Montserrat"/>
              </a:rPr>
            </a:br>
            <a:endParaRPr lang="en-US" sz="1000" b="0" i="0" u="none" strike="noStrike" cap="none"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>
            <a:spLocks noGrp="1"/>
          </p:cNvSpPr>
          <p:nvPr>
            <p:ph type="title"/>
          </p:nvPr>
        </p:nvSpPr>
        <p:spPr>
          <a:xfrm>
            <a:off x="1316599" y="490893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1">
                <a:solidFill>
                  <a:schemeClr val="dk1"/>
                </a:solidFill>
              </a:rPr>
              <a:t>Meeting Announcements</a:t>
            </a:r>
            <a:r>
              <a:rPr lang="en-US" b="1">
                <a:solidFill>
                  <a:schemeClr val="dk1"/>
                </a:solidFill>
              </a:rPr>
              <a:t> 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27" name="Google Shape;127;p2"/>
          <p:cNvSpPr txBox="1">
            <a:spLocks noGrp="1"/>
          </p:cNvSpPr>
          <p:nvPr>
            <p:ph type="body" idx="1"/>
          </p:nvPr>
        </p:nvSpPr>
        <p:spPr>
          <a:xfrm>
            <a:off x="796388" y="1359185"/>
            <a:ext cx="9854000" cy="4453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761980" lvl="0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Font typeface="Arial"/>
              <a:buChar char="•"/>
            </a:pPr>
            <a:r>
              <a:rPr lang="en-US" sz="2933">
                <a:solidFill>
                  <a:schemeClr val="dk1"/>
                </a:solidFill>
              </a:rPr>
              <a:t>This meeting is being recorded.</a:t>
            </a:r>
            <a:endParaRPr/>
          </a:p>
          <a:p>
            <a:pPr marL="30479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None/>
            </a:pPr>
            <a:endParaRPr sz="2933">
              <a:solidFill>
                <a:schemeClr val="dk1"/>
              </a:solidFill>
            </a:endParaRPr>
          </a:p>
          <a:p>
            <a:pPr marL="761980" lvl="0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Font typeface="Arial"/>
              <a:buChar char="•"/>
            </a:pPr>
            <a:r>
              <a:rPr lang="en-US" sz="2933">
                <a:solidFill>
                  <a:schemeClr val="dk1"/>
                </a:solidFill>
              </a:rPr>
              <a:t>American Sign Language (ASL) and Closed Captioning are being provided.  </a:t>
            </a:r>
            <a:endParaRPr/>
          </a:p>
          <a:p>
            <a:pPr marL="30479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None/>
            </a:pPr>
            <a:endParaRPr sz="2933">
              <a:solidFill>
                <a:schemeClr val="dk1"/>
              </a:solidFill>
            </a:endParaRPr>
          </a:p>
          <a:p>
            <a:pPr marL="761980" lvl="0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Font typeface="Arial"/>
              <a:buChar char="•"/>
            </a:pPr>
            <a:r>
              <a:rPr lang="en-US" sz="2933">
                <a:solidFill>
                  <a:schemeClr val="dk1"/>
                </a:solidFill>
              </a:rPr>
              <a:t>There will be a time for public comments and questions. If you wish to speak at that time; please raise your hand or use the chat. </a:t>
            </a:r>
            <a:endParaRPr/>
          </a:p>
          <a:p>
            <a:pPr marL="761980" lvl="0" indent="-3428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Font typeface="Arial"/>
              <a:buNone/>
            </a:pPr>
            <a:endParaRPr sz="2933">
              <a:solidFill>
                <a:schemeClr val="dk1"/>
              </a:solidFill>
            </a:endParaRPr>
          </a:p>
          <a:p>
            <a:pPr marL="761981" lvl="0" indent="-4571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2200"/>
              <a:buFont typeface="Arial"/>
              <a:buChar char="•"/>
            </a:pPr>
            <a:r>
              <a:rPr lang="en-US" sz="2933">
                <a:solidFill>
                  <a:schemeClr val="dk1"/>
                </a:solidFill>
              </a:rPr>
              <a:t>We ask that you remain muted throughout the meeting.</a:t>
            </a:r>
            <a:endParaRPr/>
          </a:p>
        </p:txBody>
      </p:sp>
      <p:sp>
        <p:nvSpPr>
          <p:cNvPr id="128" name="Google Shape;128;p2"/>
          <p:cNvSpPr txBox="1"/>
          <p:nvPr/>
        </p:nvSpPr>
        <p:spPr>
          <a:xfrm>
            <a:off x="0" y="40416"/>
            <a:ext cx="6096000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" descr="Close Captioning Icon&#10;CC will be provided 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0388" y="2079051"/>
            <a:ext cx="1010848" cy="75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" descr="ASL icon.  ASL will be provided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29213" y="832585"/>
            <a:ext cx="1053199" cy="10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>
            <a:spLocks noGrp="1"/>
          </p:cNvSpPr>
          <p:nvPr>
            <p:ph type="title"/>
          </p:nvPr>
        </p:nvSpPr>
        <p:spPr>
          <a:xfrm>
            <a:off x="965360" y="453739"/>
            <a:ext cx="10640144" cy="60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1">
                <a:solidFill>
                  <a:schemeClr val="dk1"/>
                </a:solidFill>
              </a:rPr>
              <a:t>Agenda</a:t>
            </a:r>
            <a:r>
              <a:rPr lang="en-US" sz="3200" b="1"/>
              <a:t> </a:t>
            </a:r>
            <a:endParaRPr/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758071" y="1134318"/>
            <a:ext cx="110547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dk1"/>
                </a:solidFill>
              </a:rPr>
              <a:t>Welcome from Mayor’s Office for People with Disabilities and the Mayor’s Commission on People with Disabilities</a:t>
            </a:r>
            <a:endParaRPr sz="2400">
              <a:solidFill>
                <a:schemeClr val="dk1"/>
              </a:solidFill>
            </a:endParaRPr>
          </a:p>
          <a:p>
            <a:pPr marL="622300" lvl="1" indent="0">
              <a:spcBef>
                <a:spcPts val="600"/>
              </a:spcBef>
              <a:buSzPts val="2400"/>
            </a:pPr>
            <a:r>
              <a:rPr lang="en-US" sz="2400">
                <a:solidFill>
                  <a:schemeClr val="dk1"/>
                </a:solidFill>
              </a:rPr>
              <a:t>	</a:t>
            </a:r>
            <a:endParaRPr sz="2400"/>
          </a:p>
          <a:p>
            <a:pPr marL="5715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dk1"/>
                </a:solidFill>
              </a:rPr>
              <a:t>Pedestrian Safety/Traffic Signal Community Conversation with the Philadelphia Streets Department </a:t>
            </a:r>
          </a:p>
          <a:p>
            <a:pPr marL="228600" indent="0">
              <a:spcBef>
                <a:spcPts val="600"/>
              </a:spcBef>
            </a:pPr>
            <a:endParaRPr lang="en-US" sz="2400">
              <a:solidFill>
                <a:schemeClr val="dk1"/>
              </a:solidFill>
            </a:endParaRPr>
          </a:p>
          <a:p>
            <a:pPr marL="5715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dk1"/>
                </a:solidFill>
              </a:rPr>
              <a:t>Questions and Discussion with Community </a:t>
            </a:r>
            <a:endParaRPr sz="2400"/>
          </a:p>
        </p:txBody>
      </p:sp>
      <p:sp>
        <p:nvSpPr>
          <p:cNvPr id="137" name="Google Shape;137;p3"/>
          <p:cNvSpPr txBox="1"/>
          <p:nvPr/>
        </p:nvSpPr>
        <p:spPr>
          <a:xfrm>
            <a:off x="0" y="0"/>
            <a:ext cx="6096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>
            <a:spLocks noGrp="1"/>
          </p:cNvSpPr>
          <p:nvPr>
            <p:ph type="body" idx="1"/>
          </p:nvPr>
        </p:nvSpPr>
        <p:spPr>
          <a:xfrm>
            <a:off x="1320459" y="1956529"/>
            <a:ext cx="9551100" cy="3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r>
              <a:rPr lang="en-US" sz="242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Mayor’s Commission on People with Disabilities (MCPD) conducts systemic advocacy on behalf of Philadelphians with disabilities within City government and the citywide disability community. </a:t>
            </a:r>
            <a:endParaRPr sz="2425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endParaRPr sz="2425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r>
              <a:rPr lang="en-US" sz="242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Commission is supported by the Mayor’s Office for People with Disabilities within the Office of Diversity, Equity and Inclusion for the City of Philadelphia. </a:t>
            </a:r>
            <a:endParaRPr sz="2425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endParaRPr sz="2425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r>
              <a:rPr lang="en-US" sz="242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Making sure that Philadelphians with disabilities are included in all facets of the community.</a:t>
            </a:r>
            <a:endParaRPr sz="2425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125"/>
              <a:buNone/>
            </a:pPr>
            <a:endParaRPr sz="937"/>
          </a:p>
        </p:txBody>
      </p:sp>
      <p:sp>
        <p:nvSpPr>
          <p:cNvPr id="143" name="Google Shape;143;p4"/>
          <p:cNvSpPr txBox="1">
            <a:spLocks noGrp="1"/>
          </p:cNvSpPr>
          <p:nvPr>
            <p:ph type="title"/>
          </p:nvPr>
        </p:nvSpPr>
        <p:spPr>
          <a:xfrm>
            <a:off x="1548677" y="441449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1">
                <a:solidFill>
                  <a:schemeClr val="dk1"/>
                </a:solidFill>
              </a:rPr>
              <a:t>Statement on the Mayor’s Commission on People with Disabilities</a:t>
            </a:r>
            <a:r>
              <a:rPr lang="en-US">
                <a:solidFill>
                  <a:schemeClr val="dk1"/>
                </a:solidFill>
              </a:rPr>
              <a:t> 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0" y="0"/>
            <a:ext cx="6096000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 txBox="1">
            <a:spLocks noGrp="1"/>
          </p:cNvSpPr>
          <p:nvPr>
            <p:ph type="title"/>
          </p:nvPr>
        </p:nvSpPr>
        <p:spPr>
          <a:xfrm>
            <a:off x="561474" y="339346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i="1">
                <a:solidFill>
                  <a:schemeClr val="dk1"/>
                </a:solidFill>
              </a:rPr>
              <a:t>Don’t Forget to Vote in the Primary Election TOMORROW</a:t>
            </a:r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914377"/>
            <a:fld id="{00000000-1234-1234-1234-123412341234}" type="slidenum">
              <a:rPr lang="en-US" sz="1867">
                <a:solidFill>
                  <a:srgbClr val="000000"/>
                </a:solidFill>
              </a:rPr>
              <a:pPr defTabSz="914377"/>
              <a:t>5</a:t>
            </a:fld>
            <a:endParaRPr sz="1867">
              <a:solidFill>
                <a:srgbClr val="000000"/>
              </a:solidFill>
            </a:endParaRPr>
          </a:p>
        </p:txBody>
      </p:sp>
      <p:sp>
        <p:nvSpPr>
          <p:cNvPr id="46" name="Google Shape;46;p3"/>
          <p:cNvSpPr txBox="1">
            <a:spLocks noGrp="1"/>
          </p:cNvSpPr>
          <p:nvPr>
            <p:ph type="body" idx="1"/>
          </p:nvPr>
        </p:nvSpPr>
        <p:spPr>
          <a:xfrm>
            <a:off x="636695" y="946223"/>
            <a:ext cx="11162453" cy="4453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/>
              <a:t>“</a:t>
            </a:r>
            <a:r>
              <a:rPr lang="en-US" b="1" i="1" u="sng">
                <a:solidFill>
                  <a:srgbClr val="0202BE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Up, Get Into It, Get Involved</a:t>
            </a:r>
            <a:r>
              <a:rPr lang="en-US" b="1" i="1"/>
              <a:t>.</a:t>
            </a:r>
            <a:r>
              <a:rPr lang="en-US"/>
              <a:t>” </a:t>
            </a:r>
            <a:r>
              <a:rPr lang="en-US">
                <a:solidFill>
                  <a:schemeClr val="dk1"/>
                </a:solidFill>
              </a:rPr>
              <a:t>- James Brown</a:t>
            </a:r>
            <a:endParaRPr>
              <a:solidFill>
                <a:schemeClr val="dk1"/>
              </a:solidFill>
            </a:endParaRPr>
          </a:p>
          <a:p>
            <a:endParaRPr sz="1333"/>
          </a:p>
        </p:txBody>
      </p:sp>
      <p:sp>
        <p:nvSpPr>
          <p:cNvPr id="47" name="Google Shape;47;p3"/>
          <p:cNvSpPr txBox="1"/>
          <p:nvPr/>
        </p:nvSpPr>
        <p:spPr>
          <a:xfrm>
            <a:off x="636695" y="1605176"/>
            <a:ext cx="11406293" cy="4149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7"/>
            <a:r>
              <a:rPr lang="en-US" sz="2100" b="1">
                <a:latin typeface="Open Sans"/>
                <a:ea typeface="Open Sans"/>
                <a:cs typeface="Open Sans"/>
                <a:sym typeface="Open Sans"/>
              </a:rPr>
              <a:t>Know your rights</a:t>
            </a:r>
            <a:r>
              <a:rPr lang="en-US" sz="2100">
                <a:latin typeface="Open Sans"/>
                <a:ea typeface="Open Sans"/>
                <a:cs typeface="Open Sans"/>
                <a:sym typeface="Open Sans"/>
              </a:rPr>
              <a:t>, including Voters with disabilities may have assistance in casting their ballots from a person of their choice, other than an employer or union official. Voting Rights Act, 52 U.S.C. § 10508</a:t>
            </a:r>
            <a:endParaRPr sz="2100"/>
          </a:p>
          <a:p>
            <a:pPr marL="380365" indent="-245110" defTabSz="914377">
              <a:buSzPts val="2133"/>
            </a:pPr>
            <a:endParaRPr sz="2133" b="1">
              <a:latin typeface="Open Sans"/>
              <a:ea typeface="Open Sans"/>
              <a:cs typeface="Open Sans"/>
            </a:endParaRPr>
          </a:p>
          <a:p>
            <a:pPr defTabSz="914377"/>
            <a:r>
              <a:rPr lang="en-US" sz="2100" b="1" u="sng">
                <a:solidFill>
                  <a:srgbClr val="0905BB"/>
                </a:solidFill>
                <a:latin typeface="Open Sans"/>
                <a:ea typeface="Open Sans"/>
                <a:cs typeface="Open Sans"/>
                <a:sym typeface="Open Sans"/>
              </a:rPr>
              <a:t>Register to vote!! </a:t>
            </a:r>
            <a:endParaRPr sz="2100" b="1">
              <a:solidFill>
                <a:srgbClr val="0905BB"/>
              </a:solidFill>
              <a:latin typeface="Open Sans"/>
              <a:ea typeface="Open Sans"/>
              <a:cs typeface="Open Sans"/>
            </a:endParaRPr>
          </a:p>
          <a:p>
            <a:pPr lvl="2" defTabSz="914377">
              <a:buSzPts val="2133"/>
            </a:pPr>
            <a:endParaRPr lang="en-US" sz="2100" u="sng">
              <a:solidFill>
                <a:srgbClr val="0905BB"/>
              </a:solidFill>
              <a:latin typeface="Open Sans"/>
              <a:ea typeface="Open Sans"/>
              <a:cs typeface="Open Sans"/>
              <a:sym typeface="Open San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2" defTabSz="914377">
              <a:buSzPts val="2133"/>
            </a:pPr>
            <a:r>
              <a:rPr lang="en-US" sz="2100" u="sng">
                <a:solidFill>
                  <a:srgbClr val="0905BB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Your Polling Place</a:t>
            </a:r>
            <a:endParaRPr sz="2100">
              <a:solidFill>
                <a:srgbClr val="0905BB"/>
              </a:solidFill>
              <a:latin typeface="Open Sans"/>
              <a:ea typeface="Open Sans"/>
              <a:cs typeface="Open Sans"/>
            </a:endParaRPr>
          </a:p>
          <a:p>
            <a:pPr defTabSz="914377"/>
            <a:endParaRPr lang="en-US" sz="1067" b="1">
              <a:latin typeface="Open Sans"/>
              <a:ea typeface="Open Sans"/>
              <a:cs typeface="Open Sans"/>
              <a:sym typeface="Open Sans"/>
            </a:endParaRPr>
          </a:p>
          <a:p>
            <a:pPr defTabSz="914377"/>
            <a:endParaRPr sz="1067" b="1">
              <a:latin typeface="Open Sans"/>
              <a:ea typeface="Open Sans"/>
              <a:cs typeface="Open Sans"/>
              <a:sym typeface="Open Sans"/>
            </a:endParaRPr>
          </a:p>
          <a:p>
            <a:pPr defTabSz="914377">
              <a:buSzPts val="2133"/>
            </a:pPr>
            <a:r>
              <a:rPr lang="en-US" sz="2100" b="1">
                <a:latin typeface="Open Sans"/>
                <a:ea typeface="Open Sans"/>
                <a:cs typeface="Open Sans"/>
                <a:sym typeface="Open Sans"/>
              </a:rPr>
              <a:t>Report Voting Access Issues to</a:t>
            </a:r>
            <a:r>
              <a:rPr lang="en-US" sz="2100"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100" u="sng">
                <a:solidFill>
                  <a:srgbClr val="0905BB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City Commissioners’ Office</a:t>
            </a:r>
            <a:r>
              <a:rPr lang="en-US" sz="2100">
                <a:solidFill>
                  <a:srgbClr val="0905BB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endParaRPr>
              <a:solidFill>
                <a:srgbClr val="0905BB"/>
              </a:solidFill>
            </a:endParaRPr>
          </a:p>
          <a:p>
            <a:pPr defTabSz="914377"/>
            <a:r>
              <a:rPr lang="en-US" sz="210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     </a:t>
            </a:r>
            <a:r>
              <a:rPr lang="en-US" sz="2100">
                <a:latin typeface="Open Sans"/>
                <a:ea typeface="Open Sans"/>
                <a:cs typeface="Open Sans"/>
                <a:sym typeface="Open Sans"/>
              </a:rPr>
              <a:t>Report issues to the District Attorney’s Election Task Force at 215-686-9641</a:t>
            </a:r>
            <a:endParaRPr sz="2100"/>
          </a:p>
          <a:p>
            <a:pPr defTabSz="914377"/>
            <a:r>
              <a:rPr lang="en-US" sz="2100">
                <a:latin typeface="Open Sans"/>
                <a:ea typeface="Open Sans"/>
                <a:cs typeface="Open Sans"/>
                <a:sym typeface="Open Sans"/>
              </a:rPr>
              <a:t>     Concerns can also be directed to 1-877-VOTESPA (</a:t>
            </a:r>
            <a:r>
              <a:rPr lang="en-US" sz="210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rPr>
              <a:t>1-877-868-3772) </a:t>
            </a:r>
            <a:endParaRPr/>
          </a:p>
          <a:p>
            <a:pPr marL="380365" indent="-245110" defTabSz="914377">
              <a:buSzPts val="2133"/>
            </a:pPr>
            <a:endParaRPr sz="2133" b="1">
              <a:solidFill>
                <a:srgbClr val="333333"/>
              </a:solidFill>
              <a:latin typeface="Helvetica Neue"/>
              <a:ea typeface="Helvetica Neue"/>
              <a:cs typeface="Helvetica Neue"/>
            </a:endParaRPr>
          </a:p>
          <a:p>
            <a:pPr marL="227965" indent="-160655" defTabSz="914377">
              <a:buSzPts val="1067"/>
            </a:pPr>
            <a:endParaRPr sz="1067" u="sng">
              <a:hlinkClick r:id="rId6"/>
            </a:endParaRPr>
          </a:p>
        </p:txBody>
      </p:sp>
      <p:pic>
        <p:nvPicPr>
          <p:cNvPr id="48" name="Google Shape;48;p3" descr="Your vote counts button &#10;This Photo by Unknown Author is licensed under CC BY-SA&#10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46805" y="71280"/>
            <a:ext cx="2045195" cy="1533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5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>
            <a:spLocks noGrp="1"/>
          </p:cNvSpPr>
          <p:nvPr>
            <p:ph type="title"/>
          </p:nvPr>
        </p:nvSpPr>
        <p:spPr>
          <a:xfrm>
            <a:off x="1371930" y="468500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b="1">
                <a:solidFill>
                  <a:schemeClr val="dk1"/>
                </a:solidFill>
              </a:rPr>
              <a:t>Need Assistance from the Mayor’s Office for People with Disabilities?</a:t>
            </a:r>
            <a:endParaRPr sz="2800" b="1">
              <a:solidFill>
                <a:schemeClr val="dk1"/>
              </a:solidFill>
            </a:endParaRPr>
          </a:p>
        </p:txBody>
      </p:sp>
      <p:sp>
        <p:nvSpPr>
          <p:cNvPr id="150" name="Google Shape;150;p5"/>
          <p:cNvSpPr txBox="1">
            <a:spLocks noGrp="1"/>
          </p:cNvSpPr>
          <p:nvPr>
            <p:ph type="body" idx="1"/>
          </p:nvPr>
        </p:nvSpPr>
        <p:spPr>
          <a:xfrm>
            <a:off x="722246" y="1535652"/>
            <a:ext cx="10747500" cy="48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 </a:t>
            </a:r>
            <a:r>
              <a:rPr lang="en-US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Residents with disabilities can request a reasonable modification to City programs, services, or activities, submit an ADA grievance, and access additional resources through the </a:t>
            </a:r>
            <a:r>
              <a:rPr lang="en-US" sz="2100" u="sng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Mayor’s Office for People with Disabilities</a:t>
            </a:r>
            <a:r>
              <a:rPr lang="en-US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which is part of the Office of Diversity, Equity and Inclusion for the City of Philadelphia.  </a:t>
            </a:r>
            <a:endParaRPr lang="en-US" sz="21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71500" indent="-361950">
              <a:buSzPts val="2100"/>
              <a:buFont typeface="Arial"/>
              <a:buChar char="•"/>
            </a:pPr>
            <a:r>
              <a:rPr lang="en-US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ADA</a:t>
            </a:r>
            <a:r>
              <a:rPr lang="en-US" sz="2100"/>
              <a:t> </a:t>
            </a:r>
            <a:r>
              <a:rPr lang="en-US" sz="21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 u="sng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Accommodations</a:t>
            </a:r>
            <a:endParaRPr lang="en-US" sz="210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71500" indent="-361950">
              <a:buSzPts val="2100"/>
              <a:buFont typeface="Arial"/>
              <a:buChar char="•"/>
            </a:pPr>
            <a:r>
              <a:rPr lang="en-US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ADA</a:t>
            </a:r>
            <a:r>
              <a:rPr lang="en-US" sz="2100"/>
              <a:t> </a:t>
            </a:r>
            <a:r>
              <a:rPr lang="en-US" sz="21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 u="sng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Grievances</a:t>
            </a:r>
            <a:r>
              <a:rPr lang="en-US" sz="2100">
                <a:solidFill>
                  <a:srgbClr val="0070C0"/>
                </a:solidFill>
              </a:rPr>
              <a:t> </a:t>
            </a:r>
            <a:endParaRPr lang="en-US" sz="2100"/>
          </a:p>
          <a:p>
            <a:pPr marL="571500" indent="-361950">
              <a:buSzPts val="2100"/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ADA Requests via email: </a:t>
            </a:r>
            <a:r>
              <a:rPr lang="en-US" sz="2100" u="sng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ADA.Request@Phila.gov</a:t>
            </a:r>
            <a:r>
              <a:rPr lang="en-US" sz="2100">
                <a:solidFill>
                  <a:srgbClr val="0070C0"/>
                </a:solidFill>
              </a:rPr>
              <a:t> </a:t>
            </a:r>
            <a:endParaRPr lang="en-US" sz="210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 b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Office Phone</a:t>
            </a: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 215-686-2798</a:t>
            </a:r>
            <a:endParaRPr lang="en-US" sz="2100"/>
          </a:p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 u="sng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for our mailing list</a:t>
            </a:r>
            <a:r>
              <a:rPr lang="en-US" sz="210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</a:t>
            </a:r>
            <a:r>
              <a:rPr lang="en-US" sz="210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 u="sng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for the Mayor’s Engagement mailing list</a:t>
            </a:r>
            <a:endParaRPr sz="2100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br>
              <a:rPr lang="en-US" sz="2550">
                <a:latin typeface="Open Sans"/>
                <a:ea typeface="Open Sans"/>
                <a:cs typeface="Open Sans"/>
              </a:rPr>
            </a:b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131852" y="0"/>
            <a:ext cx="60977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8653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1E1E-9E42-4FE3-8296-32C0DC52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612" y="404183"/>
            <a:ext cx="11115689" cy="1825891"/>
          </a:xfrm>
        </p:spPr>
        <p:txBody>
          <a:bodyPr/>
          <a:lstStyle/>
          <a:p>
            <a:r>
              <a:rPr lang="en-US" sz="2400" b="1">
                <a:solidFill>
                  <a:schemeClr val="tx1"/>
                </a:solidFill>
                <a:latin typeface="Montserrat" panose="02000505000000020004" pitchFamily="2" charset="0"/>
                <a:ea typeface="Open Sans"/>
                <a:cs typeface="Open Sans"/>
                <a:sym typeface="Open Sans"/>
              </a:rPr>
              <a:t>Have you checked out our Disability Characteristics City of Philadelphia Map? </a:t>
            </a:r>
            <a:br>
              <a:rPr lang="en-US" sz="2400">
                <a:solidFill>
                  <a:schemeClr val="tx1"/>
                </a:solidFill>
                <a:latin typeface="Montserrat" panose="02000505000000020004" pitchFamily="2" charset="0"/>
                <a:ea typeface="Open Sans"/>
                <a:cs typeface="Open Sans"/>
                <a:sym typeface="Open Sans"/>
              </a:rPr>
            </a:br>
            <a:endParaRPr lang="en-US" sz="2400">
              <a:latin typeface="Montserrat" panose="02000505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787EC-9FC5-43C8-82B5-9DF20B14A94D}"/>
              </a:ext>
            </a:extLst>
          </p:cNvPr>
          <p:cNvSpPr txBox="1"/>
          <p:nvPr/>
        </p:nvSpPr>
        <p:spPr>
          <a:xfrm>
            <a:off x="1319612" y="1665801"/>
            <a:ext cx="4965388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5420" algn="ctr">
              <a:buClrTx/>
              <a:defRPr/>
            </a:pPr>
            <a:r>
              <a:rPr kumimoji="0" lang="en-US" sz="25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“Representation matters because there is a richness</a:t>
            </a:r>
            <a:r>
              <a:rPr lang="en-US" sz="2500" b="1" i="1" kern="1200">
                <a:ea typeface="+mn-ea"/>
              </a:rPr>
              <a:t>, </a:t>
            </a:r>
            <a:r>
              <a:rPr kumimoji="0" lang="en-US" sz="25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lang="en-US" sz="2500" b="1" i="1" kern="1200">
                <a:ea typeface="+mn-ea"/>
              </a:rPr>
              <a:t> </a:t>
            </a:r>
            <a:r>
              <a:rPr kumimoji="0" lang="en-US" sz="25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disability you are probably not aware of.” </a:t>
            </a: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–Elsa S. Henry</a:t>
            </a:r>
            <a:endParaRPr lang="en-US" sz="2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pic>
        <p:nvPicPr>
          <p:cNvPr id="4" name="Picture 3" descr="A screen grab of the new map with more accessible features&#10;https://www.phila.gov/departments/mayors-office-for-people-with-disabilities/resources/">
            <a:extLst>
              <a:ext uri="{FF2B5EF4-FFF2-40B4-BE49-F238E27FC236}">
                <a16:creationId xmlns:a16="http://schemas.microsoft.com/office/drawing/2014/main" id="{FB98D4CD-581D-332B-2683-8F15AF23B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048" y="1370005"/>
            <a:ext cx="4143452" cy="42395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QR Code to Map link&#10;https://www.phila.gov/departments/mayors-office-for-people-with-disabilities/resources/">
            <a:extLst>
              <a:ext uri="{FF2B5EF4-FFF2-40B4-BE49-F238E27FC236}">
                <a16:creationId xmlns:a16="http://schemas.microsoft.com/office/drawing/2014/main" id="{BE93DDF3-AF39-44AE-5895-90985EAA7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926" y="3689708"/>
            <a:ext cx="1587695" cy="15982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02E097-F581-EABF-1AEE-3509FE6EC00B}"/>
              </a:ext>
            </a:extLst>
          </p:cNvPr>
          <p:cNvSpPr txBox="1"/>
          <p:nvPr/>
        </p:nvSpPr>
        <p:spPr>
          <a:xfrm>
            <a:off x="709522" y="5286373"/>
            <a:ext cx="6216868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solidFill>
                  <a:srgbClr val="0905B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 | Mayor's Office for People with Disabilities | City of Philadelphia</a:t>
            </a:r>
            <a:endParaRPr lang="en-US">
              <a:solidFill>
                <a:srgbClr val="0905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71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>
            <a:spLocks noGrp="1"/>
          </p:cNvSpPr>
          <p:nvPr>
            <p:ph type="body" idx="1"/>
          </p:nvPr>
        </p:nvSpPr>
        <p:spPr>
          <a:xfrm>
            <a:off x="372225" y="1335300"/>
            <a:ext cx="6147000" cy="41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-361950">
              <a:lnSpc>
                <a:spcPct val="115000"/>
              </a:lnSpc>
              <a:buSzPts val="2100"/>
              <a:buChar char="●"/>
            </a:pPr>
            <a:r>
              <a:rPr lang="en-US" sz="2100" b="1">
                <a:solidFill>
                  <a:srgbClr val="000000"/>
                </a:solidFill>
              </a:rPr>
              <a:t>Nearly 17 percent </a:t>
            </a:r>
            <a:r>
              <a:rPr lang="en-US" sz="2100">
                <a:solidFill>
                  <a:srgbClr val="000000"/>
                </a:solidFill>
              </a:rPr>
              <a:t>and</a:t>
            </a:r>
            <a:r>
              <a:rPr lang="en-US" sz="2100" b="1">
                <a:solidFill>
                  <a:srgbClr val="000000"/>
                </a:solidFill>
              </a:rPr>
              <a:t> </a:t>
            </a:r>
            <a:r>
              <a:rPr lang="en-US" sz="2100">
                <a:solidFill>
                  <a:schemeClr val="dk1"/>
                </a:solidFill>
              </a:rPr>
              <a:t>roughly</a:t>
            </a:r>
            <a:r>
              <a:rPr lang="en-US" sz="2100" b="1">
                <a:solidFill>
                  <a:schemeClr val="dk1"/>
                </a:solidFill>
              </a:rPr>
              <a:t> </a:t>
            </a:r>
            <a:r>
              <a:rPr lang="en-US" sz="2100" b="1">
                <a:solidFill>
                  <a:srgbClr val="111111"/>
                </a:solidFill>
              </a:rPr>
              <a:t>246,000</a:t>
            </a:r>
            <a:r>
              <a:rPr lang="en-US" sz="2100">
                <a:solidFill>
                  <a:srgbClr val="000000"/>
                </a:solidFill>
              </a:rPr>
              <a:t> Philadelphians are people with disabilities according to the latest </a:t>
            </a:r>
            <a:r>
              <a:rPr lang="en-US" sz="2100" u="sng">
                <a:solidFill>
                  <a:srgbClr val="0905B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American Community Survey Results</a:t>
            </a:r>
            <a:r>
              <a:rPr lang="en-US" sz="2100">
                <a:solidFill>
                  <a:srgbClr val="0905BB"/>
                </a:solidFill>
              </a:rPr>
              <a:t>. </a:t>
            </a:r>
            <a:endParaRPr lang="en-US" sz="2100">
              <a:solidFill>
                <a:srgbClr val="000000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SzPts val="2100"/>
              <a:buChar char="●"/>
            </a:pPr>
            <a:r>
              <a:rPr lang="en-US" sz="2100">
                <a:solidFill>
                  <a:srgbClr val="000000"/>
                </a:solidFill>
              </a:rPr>
              <a:t>We encourage users to explore the</a:t>
            </a:r>
            <a:r>
              <a:rPr lang="en-US" sz="2100">
                <a:solidFill>
                  <a:srgbClr val="0905BB"/>
                </a:solidFill>
              </a:rPr>
              <a:t> </a:t>
            </a:r>
            <a:r>
              <a:rPr lang="en-US" sz="2100" u="sng">
                <a:solidFill>
                  <a:srgbClr val="0905B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map</a:t>
            </a:r>
            <a:r>
              <a:rPr lang="en-US" sz="2100">
                <a:solidFill>
                  <a:srgbClr val="000000"/>
                </a:solidFill>
              </a:rPr>
              <a:t> and find out more about the disability representation in their neighborhood, district, and city.</a:t>
            </a:r>
          </a:p>
          <a:p>
            <a:pPr marL="457200" lvl="0" indent="-36195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SzPts val="2100"/>
              <a:buChar char="●"/>
            </a:pPr>
            <a:r>
              <a:rPr lang="en-US" sz="2100">
                <a:solidFill>
                  <a:srgbClr val="000000"/>
                </a:solidFill>
              </a:rPr>
              <a:t>The map is now considered one of the most accessible data maps in the world!</a:t>
            </a:r>
            <a:endParaRPr sz="2100">
              <a:solidFill>
                <a:srgbClr val="000000"/>
              </a:solidFill>
            </a:endParaRPr>
          </a:p>
        </p:txBody>
      </p:sp>
      <p:sp>
        <p:nvSpPr>
          <p:cNvPr id="159" name="Google Shape;159;p6"/>
          <p:cNvSpPr txBox="1">
            <a:spLocks noGrp="1"/>
          </p:cNvSpPr>
          <p:nvPr>
            <p:ph type="title"/>
          </p:nvPr>
        </p:nvSpPr>
        <p:spPr>
          <a:xfrm>
            <a:off x="668337" y="298450"/>
            <a:ext cx="10772813" cy="72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Montserrat"/>
              <a:buNone/>
            </a:pPr>
            <a:r>
              <a:rPr lang="en-US" sz="2900" b="1">
                <a:solidFill>
                  <a:schemeClr val="dk1"/>
                </a:solidFill>
              </a:rPr>
              <a:t>The Disability Characteristics City of Philadelphia Map got an Accessible Upgrade! </a:t>
            </a:r>
            <a:endParaRPr lang="en-US" sz="240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3" name="Picture 2" descr="A screen grab of the new map with more accessible features&#10;https://www.phila.gov/departments/mayors-office-for-people-with-disabilities/resources/">
            <a:extLst>
              <a:ext uri="{FF2B5EF4-FFF2-40B4-BE49-F238E27FC236}">
                <a16:creationId xmlns:a16="http://schemas.microsoft.com/office/drawing/2014/main" id="{914131BB-24B5-88A4-1691-4970C92F3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8048" y="1370005"/>
            <a:ext cx="4143452" cy="42395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 txBox="1">
            <a:spLocks noGrp="1"/>
          </p:cNvSpPr>
          <p:nvPr>
            <p:ph type="title"/>
          </p:nvPr>
        </p:nvSpPr>
        <p:spPr>
          <a:xfrm>
            <a:off x="504604" y="455715"/>
            <a:ext cx="11551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chemeClr val="dk1"/>
                </a:solidFill>
              </a:rPr>
              <a:t>Today’s Panel on Pedestrian Safety and Traffic Signals </a:t>
            </a:r>
            <a:endParaRPr b="1"/>
          </a:p>
        </p:txBody>
      </p:sp>
      <p:sp>
        <p:nvSpPr>
          <p:cNvPr id="191" name="Google Shape;191;p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4" descr="City of Philadelphia logo with the liberty bell">
            <a:extLst>
              <a:ext uri="{FF2B5EF4-FFF2-40B4-BE49-F238E27FC236}">
                <a16:creationId xmlns:a16="http://schemas.microsoft.com/office/drawing/2014/main" id="{02F8E057-5630-82CA-9E62-1129EDAB2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195" y="1921754"/>
            <a:ext cx="6151139" cy="16454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5F0AD-C984-232B-8CA0-D3375EB48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111" y="491767"/>
            <a:ext cx="9851100" cy="763500"/>
          </a:xfrm>
        </p:spPr>
        <p:txBody>
          <a:bodyPr/>
          <a:lstStyle/>
          <a:p>
            <a:r>
              <a:rPr lang="en-US" sz="3200">
                <a:solidFill>
                  <a:schemeClr val="tx1"/>
                </a:solidFill>
                <a:latin typeface="Times New Roman"/>
              </a:rPr>
              <a:t>Vision Zero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66F03-C1C6-2A95-216F-706736477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8955" y="1204879"/>
            <a:ext cx="9854100" cy="4453200"/>
          </a:xfrm>
        </p:spPr>
        <p:txBody>
          <a:bodyPr/>
          <a:lstStyle/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Times New Roman"/>
              </a:rPr>
              <a:t>Vision Zero is dedicated to eliminating traffic deaths on Philadelphia streets.</a:t>
            </a: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Times New Roman"/>
              </a:rPr>
              <a:t>Their work empowers communities, designs and builds safe streets, promotes safe and healthy modes of transportation, and enacts policies across all sectors and levels of government.</a:t>
            </a: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endParaRPr lang="en-US" sz="1400">
              <a:solidFill>
                <a:srgbClr val="000000"/>
              </a:solidFill>
            </a:endParaRPr>
          </a:p>
          <a:p>
            <a:pPr marL="228600" indent="0">
              <a:lnSpc>
                <a:spcPct val="114999"/>
              </a:lnSpc>
            </a:pPr>
            <a:r>
              <a:rPr lang="en-US" sz="2000" i="1">
                <a:solidFill>
                  <a:srgbClr val="000000"/>
                </a:solidFill>
                <a:latin typeface="Times New Roman"/>
              </a:rPr>
              <a:t>Important Links: </a:t>
            </a: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latin typeface="Times New Roman"/>
                <a:hlinkClick r:id="" action="ppaction://noaction"/>
              </a:rPr>
              <a:t>Vision Zero PHL</a:t>
            </a:r>
            <a:endParaRPr lang="en-US" sz="200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latin typeface="Times New Roman"/>
                <a:hlinkClick r:id="rId2"/>
              </a:rPr>
              <a:t>Vision Zero Annual Report 2023</a:t>
            </a:r>
            <a:endParaRPr lang="en-US" sz="200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latin typeface="Times New Roman"/>
                <a:hlinkClick r:id="rId3"/>
              </a:rPr>
              <a:t>Vision Zero Capital Plan 2025</a:t>
            </a:r>
            <a:endParaRPr lang="en-US" sz="200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latin typeface="Times New Roman"/>
                <a:hlinkClick r:id="rId4"/>
              </a:rPr>
              <a:t>Vision Zero: Get Involved!</a:t>
            </a:r>
            <a:endParaRPr lang="en-US" sz="200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latin typeface="Times New Roman"/>
                <a:hlinkClick r:id="rId5"/>
              </a:rPr>
              <a:t>Traffic Safety Fact Sheets</a:t>
            </a:r>
            <a:endParaRPr lang="en-US" sz="200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>
                <a:latin typeface="Times New Roman"/>
                <a:hlinkClick r:id="rId6"/>
              </a:rPr>
              <a:t>Complete Streets Projects Transform Traffic Safety</a:t>
            </a:r>
            <a:endParaRPr lang="en-US" sz="2000">
              <a:latin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2388C-CB51-AA68-FF79-1DD46A0C1E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14DE4-B248-7252-5EC5-18B9BF86E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4348" y="2995261"/>
            <a:ext cx="2538236" cy="253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17E8-1A44-FEF7-7A18-1530554EC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12" y="356300"/>
            <a:ext cx="9851100" cy="763500"/>
          </a:xfrm>
        </p:spPr>
        <p:txBody>
          <a:bodyPr/>
          <a:lstStyle/>
          <a:p>
            <a:r>
              <a:rPr lang="en-US" sz="2800">
                <a:latin typeface="Times New Roman"/>
              </a:rPr>
              <a:t>Safety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D6FC9-55DD-CFBC-261B-456D15CF4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911" y="770257"/>
            <a:ext cx="9854100" cy="4453200"/>
          </a:xfrm>
        </p:spPr>
        <p:txBody>
          <a:bodyPr/>
          <a:lstStyle/>
          <a:p>
            <a:pPr marL="228600" indent="0"/>
            <a:r>
              <a:rPr lang="en-US" sz="2400" u="sng" dirty="0">
                <a:latin typeface="Times New Roman"/>
              </a:rPr>
              <a:t>Important Links:</a:t>
            </a: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2"/>
              </a:rPr>
              <a:t>Pedestrian Safety Action Plan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3"/>
              </a:rPr>
              <a:t>Feet First Philly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4"/>
              </a:rPr>
              <a:t>Feet First Philly Pedestrian Advocacy Guide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5"/>
              </a:rPr>
              <a:t>Safe Routes Philly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6"/>
              </a:rPr>
              <a:t>Traffic Safety Resources | City of Philadelphia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7"/>
              </a:rPr>
              <a:t>CHOP | Pedestrian Safety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8"/>
              </a:rPr>
              <a:t>American Council of the Blind Pedestrian Safety Handbook</a:t>
            </a:r>
            <a:endParaRPr lang="en-US" sz="20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endParaRPr lang="en-US" sz="2000">
              <a:latin typeface="Times New Roman"/>
            </a:endParaRPr>
          </a:p>
          <a:p>
            <a:pPr marL="228600" indent="0">
              <a:lnSpc>
                <a:spcPct val="114999"/>
              </a:lnSpc>
            </a:pPr>
            <a:r>
              <a:rPr lang="en-US" sz="2000" u="sng" dirty="0">
                <a:latin typeface="Times New Roman"/>
              </a:rPr>
              <a:t>TO REPORT AN ISSUE:</a:t>
            </a: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r>
              <a:rPr lang="en-US" sz="2000" dirty="0">
                <a:latin typeface="Times New Roman"/>
                <a:hlinkClick r:id="rId9"/>
              </a:rPr>
              <a:t>Philly311</a:t>
            </a:r>
            <a:endParaRPr lang="en-US" sz="2000" dirty="0">
              <a:latin typeface="Times New Roman"/>
            </a:endParaRPr>
          </a:p>
          <a:p>
            <a:pPr marL="228600" indent="0">
              <a:lnSpc>
                <a:spcPct val="114999"/>
              </a:lnSpc>
            </a:pPr>
            <a:r>
              <a:rPr lang="en-US" sz="2000" b="1" dirty="0">
                <a:solidFill>
                  <a:srgbClr val="444444"/>
                </a:solidFill>
                <a:latin typeface="Times New Roman"/>
              </a:rPr>
              <a:t>Philly311 contact center</a:t>
            </a:r>
            <a:endParaRPr lang="en-US" sz="2000" dirty="0">
              <a:latin typeface="Times New Roman"/>
            </a:endParaRPr>
          </a:p>
          <a:p>
            <a:pPr>
              <a:lnSpc>
                <a:spcPct val="114999"/>
              </a:lnSpc>
              <a:buFont typeface="Arial"/>
              <a:buChar char="•"/>
            </a:pPr>
            <a:r>
              <a:rPr lang="en-US" sz="1600" b="1" dirty="0">
                <a:solidFill>
                  <a:srgbClr val="444444"/>
                </a:solidFill>
                <a:latin typeface="Times New Roman"/>
              </a:rPr>
              <a:t>Calls</a:t>
            </a:r>
            <a:r>
              <a:rPr lang="en-US" sz="1600" dirty="0">
                <a:solidFill>
                  <a:srgbClr val="444444"/>
                </a:solidFill>
                <a:latin typeface="Times New Roman"/>
              </a:rPr>
              <a:t>: The contact center answers calls to </a:t>
            </a:r>
            <a:r>
              <a:rPr lang="en-US" sz="1600" b="1" u="sng" dirty="0">
                <a:solidFill>
                  <a:srgbClr val="0F4D90"/>
                </a:solidFill>
                <a:latin typeface="Times New Roman"/>
                <a:hlinkClick r:id="rId10"/>
              </a:rPr>
              <a:t>311</a:t>
            </a:r>
            <a:r>
              <a:rPr lang="en-US" sz="1600" dirty="0">
                <a:solidFill>
                  <a:srgbClr val="444444"/>
                </a:solidFill>
                <a:latin typeface="Times New Roman"/>
              </a:rPr>
              <a:t> from 8 a.m. to 8 p.m., Monday through Friday. If you’re outside of Philadelphia, call </a:t>
            </a:r>
            <a:r>
              <a:rPr lang="en-US" sz="1600" b="1" u="sng" dirty="0">
                <a:solidFill>
                  <a:srgbClr val="0F4D90"/>
                </a:solidFill>
                <a:latin typeface="Times New Roman"/>
                <a:hlinkClick r:id="rId11"/>
              </a:rPr>
              <a:t>(215) 686-8686</a:t>
            </a:r>
            <a:r>
              <a:rPr lang="en-US" sz="1600" dirty="0">
                <a:solidFill>
                  <a:srgbClr val="444444"/>
                </a:solidFill>
                <a:latin typeface="Times New Roman"/>
              </a:rPr>
              <a:t>.</a:t>
            </a:r>
            <a:endParaRPr lang="en-US" sz="1600" dirty="0">
              <a:latin typeface="Times New Roman"/>
            </a:endParaRPr>
          </a:p>
          <a:p>
            <a:pPr>
              <a:lnSpc>
                <a:spcPct val="114999"/>
              </a:lnSpc>
              <a:buFont typeface="Arial"/>
              <a:buChar char="•"/>
            </a:pPr>
            <a:r>
              <a:rPr lang="en-US" sz="1600" b="1" dirty="0">
                <a:solidFill>
                  <a:srgbClr val="444444"/>
                </a:solidFill>
                <a:latin typeface="Times New Roman"/>
              </a:rPr>
              <a:t>Walk-ins</a:t>
            </a:r>
            <a:r>
              <a:rPr lang="en-US" sz="1600" dirty="0">
                <a:solidFill>
                  <a:srgbClr val="444444"/>
                </a:solidFill>
                <a:latin typeface="Times New Roman"/>
              </a:rPr>
              <a:t>: The Philly311 walk-in center is open from 8 a.m. to 4 p.m., Monday through Friday.</a:t>
            </a:r>
            <a:endParaRPr lang="en-US" sz="1600" dirty="0">
              <a:latin typeface="Times New Roman"/>
            </a:endParaRPr>
          </a:p>
          <a:p>
            <a:pPr marL="514350" indent="-285750">
              <a:lnSpc>
                <a:spcPct val="114999"/>
              </a:lnSpc>
              <a:buFont typeface="Arial"/>
              <a:buChar char="•"/>
            </a:pPr>
            <a:endParaRPr lang="en-US" sz="2000">
              <a:latin typeface="Times New Roman"/>
            </a:endParaRPr>
          </a:p>
          <a:p>
            <a:pPr>
              <a:lnSpc>
                <a:spcPct val="114999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BC5E5-5462-DE85-62E3-2635354962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8A257-CFC6-45D1-03AF-0E7E3237CAB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32160" y="2867201"/>
            <a:ext cx="4036483" cy="21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25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2"/>
          <p:cNvSpPr txBox="1">
            <a:spLocks noGrp="1"/>
          </p:cNvSpPr>
          <p:nvPr>
            <p:ph type="title"/>
          </p:nvPr>
        </p:nvSpPr>
        <p:spPr>
          <a:xfrm>
            <a:off x="1253267" y="525634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chemeClr val="dk1"/>
                </a:solidFill>
              </a:rPr>
              <a:t>Discussion </a:t>
            </a:r>
            <a:r>
              <a:rPr lang="en-US"/>
              <a:t>	</a:t>
            </a:r>
            <a:endParaRPr/>
          </a:p>
        </p:txBody>
      </p:sp>
      <p:sp>
        <p:nvSpPr>
          <p:cNvPr id="457" name="Google Shape;457;p22"/>
          <p:cNvSpPr txBox="1">
            <a:spLocks noGrp="1"/>
          </p:cNvSpPr>
          <p:nvPr>
            <p:ph type="body" idx="1"/>
          </p:nvPr>
        </p:nvSpPr>
        <p:spPr>
          <a:xfrm>
            <a:off x="1366156" y="1183911"/>
            <a:ext cx="9854100" cy="46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US" sz="2000">
                <a:solidFill>
                  <a:schemeClr val="dk1"/>
                </a:solidFill>
              </a:rPr>
              <a:t>Attendees can share their comments and questions with today’s panelists related to Pedestrian Safety and Traffic Signals. 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58" name="Google Shape;458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-US"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9" name="Google Shape;459;p22" descr="Multi-colored dialogue boxes in a circle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5197" y="2838964"/>
            <a:ext cx="3711859" cy="257291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3"/>
          <p:cNvSpPr txBox="1">
            <a:spLocks noGrp="1"/>
          </p:cNvSpPr>
          <p:nvPr>
            <p:ph type="title"/>
          </p:nvPr>
        </p:nvSpPr>
        <p:spPr>
          <a:xfrm>
            <a:off x="1230689" y="525634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chemeClr val="dk1"/>
                </a:solidFill>
              </a:rPr>
              <a:t>Please Be Mindful</a:t>
            </a:r>
          </a:p>
        </p:txBody>
      </p:sp>
      <p:sp>
        <p:nvSpPr>
          <p:cNvPr id="465" name="Google Shape;465;p23"/>
          <p:cNvSpPr txBox="1">
            <a:spLocks noGrp="1"/>
          </p:cNvSpPr>
          <p:nvPr>
            <p:ph type="body" idx="1"/>
          </p:nvPr>
        </p:nvSpPr>
        <p:spPr>
          <a:xfrm>
            <a:off x="1165344" y="1417927"/>
            <a:ext cx="10636689" cy="4453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Please keep comments and questions brief and respectful.  </a:t>
            </a:r>
            <a:endParaRPr/>
          </a:p>
          <a:p>
            <a:pPr marL="45720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Raise your hand to speak. </a:t>
            </a:r>
            <a:endParaRPr/>
          </a:p>
          <a:p>
            <a:pPr marL="45720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If on the phone hit *6 to unmute. *9 to raise your hand. </a:t>
            </a:r>
            <a:endParaRPr/>
          </a:p>
          <a:p>
            <a:pPr marL="45720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Speakers will be limited to one comment/question but can add to the chat. </a:t>
            </a:r>
            <a:endParaRPr/>
          </a:p>
          <a:p>
            <a:pPr marL="457200" lvl="0" indent="-368300" algn="l" rtl="0">
              <a:lnSpc>
                <a:spcPct val="115000"/>
              </a:lnSpc>
              <a:spcBef>
                <a:spcPts val="1067"/>
              </a:spcBef>
              <a:spcAft>
                <a:spcPts val="100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If you prefer to submit your comments in the chat, you can do so.  </a:t>
            </a:r>
            <a:endParaRPr/>
          </a:p>
        </p:txBody>
      </p:sp>
      <p:sp>
        <p:nvSpPr>
          <p:cNvPr id="466" name="Google Shape;466;p2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4"/>
          <p:cNvSpPr txBox="1">
            <a:spLocks noGrp="1"/>
          </p:cNvSpPr>
          <p:nvPr>
            <p:ph type="title"/>
          </p:nvPr>
        </p:nvSpPr>
        <p:spPr>
          <a:xfrm>
            <a:off x="1171566" y="514015"/>
            <a:ext cx="985124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chemeClr val="dk1"/>
                </a:solidFill>
              </a:rPr>
              <a:t>Closing Remarks </a:t>
            </a:r>
            <a:endParaRPr b="1"/>
          </a:p>
        </p:txBody>
      </p:sp>
      <p:sp>
        <p:nvSpPr>
          <p:cNvPr id="472" name="Google Shape;472;p24"/>
          <p:cNvSpPr txBox="1">
            <a:spLocks noGrp="1"/>
          </p:cNvSpPr>
          <p:nvPr>
            <p:ph type="body" idx="1"/>
          </p:nvPr>
        </p:nvSpPr>
        <p:spPr>
          <a:xfrm>
            <a:off x="563924" y="1201724"/>
            <a:ext cx="11062635" cy="4453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4792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Thank you for joining us today for our Community Conversation on </a:t>
            </a:r>
            <a:endParaRPr/>
          </a:p>
          <a:p>
            <a:pPr marL="304792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200">
                <a:solidFill>
                  <a:schemeClr val="dk1"/>
                </a:solidFill>
              </a:rPr>
              <a:t>Pedestrian Safety! </a:t>
            </a:r>
            <a:endParaRPr/>
          </a:p>
          <a:p>
            <a:pPr marL="30479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933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3" name="Google Shape;473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9" name="Google Shape;479;p24" descr="City of Philadelphia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3363" y="3000000"/>
            <a:ext cx="4205859" cy="1141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5"/>
          <p:cNvSpPr txBox="1">
            <a:spLocks noGrp="1"/>
          </p:cNvSpPr>
          <p:nvPr>
            <p:ph type="title"/>
          </p:nvPr>
        </p:nvSpPr>
        <p:spPr>
          <a:xfrm>
            <a:off x="812416" y="-1779"/>
            <a:ext cx="1094454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4784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rgbClr val="000000"/>
                </a:solidFill>
              </a:rPr>
              <a:t>Questions and Concerns for </a:t>
            </a:r>
            <a:br>
              <a:rPr lang="en-US" b="1">
                <a:solidFill>
                  <a:srgbClr val="000000"/>
                </a:solidFill>
              </a:rPr>
            </a:br>
            <a:r>
              <a:rPr lang="en-US" b="1">
                <a:solidFill>
                  <a:srgbClr val="000000"/>
                </a:solidFill>
              </a:rPr>
              <a:t>the Mayor's Office for People with Disabilities</a:t>
            </a:r>
            <a:endParaRPr b="1"/>
          </a:p>
        </p:txBody>
      </p:sp>
      <p:sp>
        <p:nvSpPr>
          <p:cNvPr id="485" name="Google Shape;485;p25"/>
          <p:cNvSpPr txBox="1">
            <a:spLocks noGrp="1"/>
          </p:cNvSpPr>
          <p:nvPr>
            <p:ph type="body" idx="1"/>
          </p:nvPr>
        </p:nvSpPr>
        <p:spPr>
          <a:xfrm>
            <a:off x="232521" y="757743"/>
            <a:ext cx="4694639" cy="4942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u="sng">
                <a:solidFill>
                  <a:srgbClr val="0202BE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Mayor’s Office for People with Disabilities</a:t>
            </a:r>
            <a:r>
              <a:rPr lang="en-US">
                <a:solidFill>
                  <a:srgbClr val="0202BE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endParaRPr>
              <a:solidFill>
                <a:srgbClr val="0202BE"/>
              </a:solidFill>
            </a:endParaRPr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Office: </a:t>
            </a:r>
            <a:r>
              <a:rPr lang="en-US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Phone: 215-686-2798</a:t>
            </a:r>
            <a:endParaRPr/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ADA Requests: </a:t>
            </a:r>
            <a:r>
              <a:rPr lang="en-US" i="0" u="sng">
                <a:solidFill>
                  <a:srgbClr val="0202BE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ADA.Request@phila.gov</a:t>
            </a:r>
            <a:endParaRPr lang="en-US">
              <a:solidFill>
                <a:srgbClr val="0202BE"/>
              </a:solidFill>
              <a:latin typeface="Open Sans"/>
              <a:ea typeface="Open Sans"/>
              <a:cs typeface="Open Sans"/>
            </a:endParaRPr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Adrienne </a:t>
            </a:r>
            <a:r>
              <a:rPr lang="it-IT">
                <a:solidFill>
                  <a:schemeClr val="tx1"/>
                </a:solidFill>
              </a:rPr>
              <a:t>Moore</a:t>
            </a:r>
            <a:r>
              <a:rPr lang="it-IT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, ADA Director	</a:t>
            </a:r>
            <a:endParaRPr lang="it-IT">
              <a:solidFill>
                <a:schemeClr val="tx1"/>
              </a:solidFill>
            </a:endParaRPr>
          </a:p>
          <a:p>
            <a:pPr marL="304165" indent="0"/>
            <a:r>
              <a:rPr lang="it-IT" u="sng">
                <a:solidFill>
                  <a:srgbClr val="0202BE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Adrienne.Ewing@phila.gov</a:t>
            </a:r>
            <a:r>
              <a:rPr lang="it-IT">
                <a:solidFill>
                  <a:srgbClr val="0202BE"/>
                </a:solidFill>
              </a:rPr>
              <a:t> </a:t>
            </a:r>
            <a:endParaRPr lang="it-IT">
              <a:solidFill>
                <a:srgbClr val="0202BE"/>
              </a:solidFill>
              <a:latin typeface="Open Sans"/>
              <a:ea typeface="Open Sans"/>
              <a:cs typeface="Open Sans"/>
            </a:endParaRPr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>
              <a:solidFill>
                <a:srgbClr val="0070C0"/>
              </a:solidFill>
            </a:endParaRPr>
          </a:p>
          <a:p>
            <a:pPr marL="304165" indent="0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</a:rPr>
              <a:t>Khalia Jackson, </a:t>
            </a:r>
          </a:p>
          <a:p>
            <a:pPr marL="304165" indent="0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</a:rPr>
              <a:t>Constituent Service Administrator </a:t>
            </a:r>
            <a:endParaRPr lang="en-US"/>
          </a:p>
          <a:p>
            <a:pPr marL="304165" indent="0">
              <a:lnSpc>
                <a:spcPct val="114999"/>
              </a:lnSpc>
            </a:pPr>
            <a:r>
              <a:rPr lang="en-US">
                <a:solidFill>
                  <a:srgbClr val="000000"/>
                </a:solidFill>
                <a:hlinkClick r:id="rId6"/>
              </a:rPr>
              <a:t>Khalia.Jackson@phila.gov</a:t>
            </a:r>
            <a:r>
              <a:rPr lang="en-US" u="sng">
                <a:solidFill>
                  <a:srgbClr val="0202BE"/>
                </a:solidFill>
              </a:rPr>
              <a:t> </a:t>
            </a:r>
            <a:endParaRPr lang="en-US"/>
          </a:p>
          <a:p>
            <a:pPr marL="304165" indent="0"/>
            <a:endParaRPr lang="en-US">
              <a:solidFill>
                <a:srgbClr val="000000"/>
              </a:solidFill>
            </a:endParaRPr>
          </a:p>
          <a:p>
            <a:pPr marL="3041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04165" indent="0"/>
            <a:endParaRPr lang="en-US" sz="2200">
              <a:solidFill>
                <a:srgbClr val="0070C0"/>
              </a:solidFill>
            </a:endParaRPr>
          </a:p>
          <a:p>
            <a:pPr marL="30416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en-US">
                <a:latin typeface="Open Sans"/>
                <a:ea typeface="Open Sans"/>
                <a:cs typeface="Open Sans"/>
              </a:rPr>
            </a:br>
            <a:endParaRPr>
              <a:solidFill>
                <a:srgbClr val="656565"/>
              </a:solidFill>
              <a:latin typeface="Open Sans"/>
              <a:ea typeface="Open Sans"/>
              <a:cs typeface="Open Sans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486" name="Google Shape;486;p2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479;p24" descr="City of Philadelphia Logo">
            <a:extLst>
              <a:ext uri="{FF2B5EF4-FFF2-40B4-BE49-F238E27FC236}">
                <a16:creationId xmlns:a16="http://schemas.microsoft.com/office/drawing/2014/main" id="{7194D4B4-AF2D-D563-F328-AE83B0B0D49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84505" y="5061428"/>
            <a:ext cx="3668831" cy="9378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E1B86A-E24B-99F5-E676-4D8FEFC711D9}"/>
              </a:ext>
            </a:extLst>
          </p:cNvPr>
          <p:cNvSpPr txBox="1"/>
          <p:nvPr/>
        </p:nvSpPr>
        <p:spPr>
          <a:xfrm>
            <a:off x="5705934" y="1529080"/>
            <a:ext cx="4236440" cy="29392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04165">
              <a:lnSpc>
                <a:spcPct val="114999"/>
              </a:lnSpc>
            </a:pPr>
            <a:endParaRPr lang="en-US" sz="1800">
              <a:latin typeface="Open Sans"/>
            </a:endParaRPr>
          </a:p>
          <a:p>
            <a:pPr marL="304165">
              <a:lnSpc>
                <a:spcPct val="114999"/>
              </a:lnSpc>
            </a:pPr>
            <a:r>
              <a:rPr lang="en-US" sz="1800">
                <a:solidFill>
                  <a:schemeClr val="tx1"/>
                </a:solidFill>
                <a:latin typeface="Open Sans"/>
              </a:rPr>
              <a:t>Julian Gavino, ADA Coordinator</a:t>
            </a:r>
            <a:endParaRPr lang="en-US" sz="1800" u="sng">
              <a:solidFill>
                <a:schemeClr val="tx1"/>
              </a:solidFill>
              <a:latin typeface="Open Sans"/>
            </a:endParaRPr>
          </a:p>
          <a:p>
            <a:pPr marL="304165">
              <a:lnSpc>
                <a:spcPct val="114999"/>
              </a:lnSpc>
            </a:pPr>
            <a:r>
              <a:rPr lang="en-US" sz="1800" u="sng">
                <a:solidFill>
                  <a:schemeClr val="accent5"/>
                </a:solidFill>
                <a:latin typeface="Open Sans"/>
              </a:rPr>
              <a:t>Julian.Gavino@phila.gov</a:t>
            </a:r>
          </a:p>
          <a:p>
            <a:pPr marL="304165">
              <a:lnSpc>
                <a:spcPct val="114999"/>
              </a:lnSpc>
            </a:pPr>
            <a:endParaRPr lang="en-US" sz="1800">
              <a:solidFill>
                <a:srgbClr val="0070C0"/>
              </a:solidFill>
              <a:latin typeface="Open Sans"/>
            </a:endParaRPr>
          </a:p>
          <a:p>
            <a:pPr marL="304165">
              <a:lnSpc>
                <a:spcPct val="114999"/>
              </a:lnSpc>
            </a:pPr>
            <a:r>
              <a:rPr lang="en-US" sz="1800" u="sng">
                <a:solidFill>
                  <a:schemeClr val="tx1"/>
                </a:solidFill>
                <a:latin typeface="Open Sans"/>
              </a:rPr>
              <a:t>Ellie </a:t>
            </a:r>
            <a:r>
              <a:rPr lang="en-US" sz="1800" u="sng" err="1">
                <a:solidFill>
                  <a:schemeClr val="tx1"/>
                </a:solidFill>
                <a:latin typeface="Open Sans"/>
              </a:rPr>
              <a:t>Spasova</a:t>
            </a:r>
            <a:r>
              <a:rPr lang="en-US" sz="1800" u="sng">
                <a:solidFill>
                  <a:schemeClr val="tx1"/>
                </a:solidFill>
                <a:latin typeface="Open Sans"/>
              </a:rPr>
              <a:t>, </a:t>
            </a:r>
            <a:r>
              <a:rPr lang="en-US" sz="1800">
                <a:solidFill>
                  <a:schemeClr val="tx1"/>
                </a:solidFill>
                <a:latin typeface="Open Sans"/>
                <a:cs typeface="Times New Roman"/>
              </a:rPr>
              <a:t>Mayor's Office for People with Disabilities Intern</a:t>
            </a:r>
            <a:endParaRPr lang="en-US" sz="1800">
              <a:solidFill>
                <a:schemeClr val="tx1"/>
              </a:solidFill>
              <a:latin typeface="Open Sans"/>
            </a:endParaRPr>
          </a:p>
          <a:p>
            <a:pPr marL="304165">
              <a:lnSpc>
                <a:spcPct val="114999"/>
              </a:lnSpc>
            </a:pPr>
            <a:r>
              <a:rPr lang="en-US" sz="1800" u="sng">
                <a:solidFill>
                  <a:srgbClr val="0202BE"/>
                </a:solidFill>
                <a:latin typeface="Open Sa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Elena.Spasova@phila.gov</a:t>
            </a:r>
            <a:endParaRPr lang="en-US" sz="1800">
              <a:solidFill>
                <a:srgbClr val="0202BE"/>
              </a:solidFill>
              <a:latin typeface="Open Sans"/>
            </a:endParaRPr>
          </a:p>
          <a:p>
            <a:pPr marL="304165">
              <a:lnSpc>
                <a:spcPct val="114999"/>
              </a:lnSpc>
            </a:pPr>
            <a:endParaRPr lang="en-US" sz="1800">
              <a:solidFill>
                <a:srgbClr val="0070C0"/>
              </a:solidFill>
              <a:latin typeface="Open Sans"/>
            </a:endParaRPr>
          </a:p>
          <a:p>
            <a:pPr marL="304165">
              <a:lnSpc>
                <a:spcPct val="114999"/>
              </a:lnSpc>
            </a:pPr>
            <a:r>
              <a:rPr lang="en-US" sz="1800" u="sng">
                <a:solidFill>
                  <a:srgbClr val="0202BE"/>
                </a:solidFill>
                <a:latin typeface="Open Sa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for our mailing list today</a:t>
            </a:r>
            <a:r>
              <a:rPr lang="en-US" sz="1800">
                <a:solidFill>
                  <a:srgbClr val="0202BE"/>
                </a:solidFill>
                <a:latin typeface="Open Sans"/>
              </a:rPr>
              <a:t>!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12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simple-light-2</vt:lpstr>
      <vt:lpstr>1_simple-light-2</vt:lpstr>
      <vt:lpstr> Mayor’s Office for People with Disabilities  Community Conversation:  Pedestrian Safety and Traffic Signals </vt:lpstr>
      <vt:lpstr>Meeting Announcements </vt:lpstr>
      <vt:lpstr>Agenda </vt:lpstr>
      <vt:lpstr>Statement on the Mayor’s Commission on People with Disabilities </vt:lpstr>
      <vt:lpstr>Don’t Forget to Vote in the Primary Election TOMORROW</vt:lpstr>
      <vt:lpstr>Need Assistance from the Mayor’s Office for People with Disabilities?</vt:lpstr>
      <vt:lpstr>Have you checked out our Disability Characteristics City of Philadelphia Map?  </vt:lpstr>
      <vt:lpstr>The Disability Characteristics City of Philadelphia Map got an Accessible Upgrade! </vt:lpstr>
      <vt:lpstr>Today’s Panel on Pedestrian Safety and Traffic Signals </vt:lpstr>
      <vt:lpstr>Vision Zero</vt:lpstr>
      <vt:lpstr>Safety Resources</vt:lpstr>
      <vt:lpstr>Discussion  </vt:lpstr>
      <vt:lpstr>Please Be Mindful</vt:lpstr>
      <vt:lpstr>Closing Remarks </vt:lpstr>
      <vt:lpstr>Questions and Concerns for  the Mayor's Office for People with Disabilities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Mayor’s Commission on People with Disabilities  Community Conversation:  Accessibility and Transportation   August 9, 2022 3pm</dc:title>
  <dc:creator>Amy Millar</dc:creator>
  <cp:revision>7</cp:revision>
  <dcterms:created xsi:type="dcterms:W3CDTF">2021-09-20T18:06:19Z</dcterms:created>
  <dcterms:modified xsi:type="dcterms:W3CDTF">2024-04-22T13:15:46Z</dcterms:modified>
</cp:coreProperties>
</file>